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38.xml" ContentType="application/inkml+xml"/>
  <Override PartName="/ppt/ink/ink37.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39.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6" r:id="rId2"/>
    <p:sldId id="257" r:id="rId3"/>
    <p:sldId id="286" r:id="rId4"/>
    <p:sldId id="300" r:id="rId5"/>
    <p:sldId id="285" r:id="rId6"/>
    <p:sldId id="284" r:id="rId7"/>
    <p:sldId id="288" r:id="rId8"/>
    <p:sldId id="299" r:id="rId9"/>
    <p:sldId id="306" r:id="rId10"/>
    <p:sldId id="296" r:id="rId11"/>
    <p:sldId id="305" r:id="rId12"/>
    <p:sldId id="307" r:id="rId13"/>
    <p:sldId id="308" r:id="rId14"/>
    <p:sldId id="309" r:id="rId15"/>
    <p:sldId id="274" r:id="rId16"/>
    <p:sldId id="310" r:id="rId17"/>
    <p:sldId id="273" r:id="rId18"/>
    <p:sldId id="276" r:id="rId19"/>
    <p:sldId id="312" r:id="rId20"/>
    <p:sldId id="311" r:id="rId21"/>
    <p:sldId id="271" r:id="rId22"/>
    <p:sldId id="275" r:id="rId23"/>
    <p:sldId id="278" r:id="rId24"/>
    <p:sldId id="289" r:id="rId25"/>
    <p:sldId id="313" r:id="rId2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4" d="100"/>
          <a:sy n="64" d="100"/>
        </p:scale>
        <p:origin x="9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21.xml"/><Relationship Id="rId3" Type="http://schemas.openxmlformats.org/officeDocument/2006/relationships/hyperlink" Target="https://biblehub.com/bsb/mark/2.htm" TargetMode="External"/><Relationship Id="rId7" Type="http://schemas.openxmlformats.org/officeDocument/2006/relationships/customXml" Target="../ink/ink20.xml"/><Relationship Id="rId2" Type="http://schemas.openxmlformats.org/officeDocument/2006/relationships/hyperlink" Target="https://biblehub.com/bsb/matthew/9.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19.xml"/><Relationship Id="rId4" Type="http://schemas.openxmlformats.org/officeDocument/2006/relationships/hyperlink" Target="http://biblehub.com/luke/5-21.htm" TargetMode="Externa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biblehub.com/bsb/mark/2.htm" TargetMode="External"/><Relationship Id="rId7" Type="http://schemas.openxmlformats.org/officeDocument/2006/relationships/customXml" Target="../ink/ink24.xml"/><Relationship Id="rId2" Type="http://schemas.openxmlformats.org/officeDocument/2006/relationships/hyperlink" Target="https://biblehub.com/bsb/matthew/9.htm" TargetMode="External"/><Relationship Id="rId1" Type="http://schemas.openxmlformats.org/officeDocument/2006/relationships/slideLayout" Target="../slideLayouts/slideLayout2.xml"/><Relationship Id="rId6" Type="http://schemas.openxmlformats.org/officeDocument/2006/relationships/customXml" Target="../ink/ink23.xml"/><Relationship Id="rId5" Type="http://schemas.openxmlformats.org/officeDocument/2006/relationships/image" Target="../media/image4.png"/><Relationship Id="rId4" Type="http://schemas.openxmlformats.org/officeDocument/2006/relationships/customXml" Target="../ink/ink22.xml"/></Relationships>
</file>

<file path=ppt/slides/_rels/slide12.xml.rels><?xml version="1.0" encoding="UTF-8" standalone="yes"?>
<Relationships xmlns="http://schemas.openxmlformats.org/package/2006/relationships"><Relationship Id="rId8" Type="http://schemas.openxmlformats.org/officeDocument/2006/relationships/customXml" Target="../ink/ink26.xml"/><Relationship Id="rId3" Type="http://schemas.openxmlformats.org/officeDocument/2006/relationships/hyperlink" Target="https://biblehub.com/bsb/mark/2.htm" TargetMode="External"/><Relationship Id="rId7" Type="http://schemas.openxmlformats.org/officeDocument/2006/relationships/image" Target="../media/image4.png"/><Relationship Id="rId2" Type="http://schemas.openxmlformats.org/officeDocument/2006/relationships/hyperlink" Target="https://biblehub.com/bsb/matthew/9.htm" TargetMode="External"/><Relationship Id="rId1" Type="http://schemas.openxmlformats.org/officeDocument/2006/relationships/slideLayout" Target="../slideLayouts/slideLayout2.xml"/><Relationship Id="rId6" Type="http://schemas.openxmlformats.org/officeDocument/2006/relationships/customXml" Target="../ink/ink25.xml"/><Relationship Id="rId5" Type="http://schemas.openxmlformats.org/officeDocument/2006/relationships/hyperlink" Target="http://biblehub.com/luke/5-26.htm" TargetMode="External"/><Relationship Id="rId10" Type="http://schemas.openxmlformats.org/officeDocument/2006/relationships/image" Target="../media/image5.png"/><Relationship Id="rId4" Type="http://schemas.openxmlformats.org/officeDocument/2006/relationships/hyperlink" Target="http://biblehub.com/luke/5-25.htm" TargetMode="External"/><Relationship Id="rId9" Type="http://schemas.openxmlformats.org/officeDocument/2006/relationships/customXml" Target="../ink/ink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customXml" Target="../ink/ink30.xml"/><Relationship Id="rId3" Type="http://schemas.openxmlformats.org/officeDocument/2006/relationships/hyperlink" Target="https://biblehub.com/bsb/mark/2.htm#23" TargetMode="External"/><Relationship Id="rId7" Type="http://schemas.openxmlformats.org/officeDocument/2006/relationships/customXml" Target="../ink/ink29.xml"/><Relationship Id="rId2" Type="http://schemas.openxmlformats.org/officeDocument/2006/relationships/hyperlink" Target="https://biblehub.com/bsb/matthew/12.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8.xml"/><Relationship Id="rId4" Type="http://schemas.openxmlformats.org/officeDocument/2006/relationships/hyperlink" Target="https://biblehub.com/luke/6-1.htm" TargetMode="Externa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biblehub.com/bsb/mark/2.htm#23" TargetMode="External"/><Relationship Id="rId2" Type="http://schemas.openxmlformats.org/officeDocument/2006/relationships/hyperlink" Target="https://biblehub.com/bsb/matthew/12.htm" TargetMode="External"/><Relationship Id="rId1" Type="http://schemas.openxmlformats.org/officeDocument/2006/relationships/slideLayout" Target="../slideLayouts/slideLayout2.xml"/><Relationship Id="rId6" Type="http://schemas.openxmlformats.org/officeDocument/2006/relationships/customXml" Target="../ink/ink31.xml"/><Relationship Id="rId11" Type="http://schemas.openxmlformats.org/officeDocument/2006/relationships/image" Target="../media/image3.png"/><Relationship Id="rId5" Type="http://schemas.openxmlformats.org/officeDocument/2006/relationships/hyperlink" Target="https://biblehub.com/luke/6-5.htm" TargetMode="External"/><Relationship Id="rId10" Type="http://schemas.openxmlformats.org/officeDocument/2006/relationships/customXml" Target="../ink/ink33.xml"/><Relationship Id="rId4" Type="http://schemas.openxmlformats.org/officeDocument/2006/relationships/hyperlink" Target="https://biblehub.com/luke/6-3.htm" TargetMode="External"/><Relationship Id="rId9" Type="http://schemas.openxmlformats.org/officeDocument/2006/relationships/customXml" Target="../ink/ink3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34.xml"/><Relationship Id="rId7" Type="http://schemas.openxmlformats.org/officeDocument/2006/relationships/image" Target="../media/image3.png"/><Relationship Id="rId2" Type="http://schemas.openxmlformats.org/officeDocument/2006/relationships/hyperlink" Target="https://biblehub.com/mark/8-31.htm" TargetMode="External"/><Relationship Id="rId1" Type="http://schemas.openxmlformats.org/officeDocument/2006/relationships/slideLayout" Target="../slideLayouts/slideLayout2.xml"/><Relationship Id="rId6" Type="http://schemas.openxmlformats.org/officeDocument/2006/relationships/customXml" Target="../ink/ink36.xml"/><Relationship Id="rId5" Type="http://schemas.openxmlformats.org/officeDocument/2006/relationships/customXml" Target="../ink/ink35.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customXml" Target="../ink/ink39.xml"/><Relationship Id="rId3" Type="http://schemas.openxmlformats.org/officeDocument/2006/relationships/customXml" Target="../ink/ink37.xml"/><Relationship Id="rId7" Type="http://schemas.openxmlformats.org/officeDocument/2006/relationships/image" Target="../media/image41.png"/><Relationship Id="rId2" Type="http://schemas.openxmlformats.org/officeDocument/2006/relationships/hyperlink" Target="https://biblehub.com/mark/8-34.htm" TargetMode="External"/><Relationship Id="rId1" Type="http://schemas.openxmlformats.org/officeDocument/2006/relationships/slideLayout" Target="../slideLayouts/slideLayout2.xml"/><Relationship Id="rId6" Type="http://schemas.openxmlformats.org/officeDocument/2006/relationships/customXml" Target="../ink/ink38.xml"/><Relationship Id="rId11" Type="http://schemas.openxmlformats.org/officeDocument/2006/relationships/image" Target="../media/image51.png"/><Relationship Id="rId5" Type="http://schemas.openxmlformats.org/officeDocument/2006/relationships/image" Target="../media/image2.png"/><Relationship Id="rId10" Type="http://schemas.openxmlformats.org/officeDocument/2006/relationships/customXml" Target="../ink/ink41.xml"/><Relationship Id="rId9" Type="http://schemas.openxmlformats.org/officeDocument/2006/relationships/customXml" Target="../ink/ink40.xml"/></Relationships>
</file>

<file path=ppt/slides/_rels/slide19.xml.rels><?xml version="1.0" encoding="UTF-8" standalone="yes"?>
<Relationships xmlns="http://schemas.openxmlformats.org/package/2006/relationships"><Relationship Id="rId8" Type="http://schemas.openxmlformats.org/officeDocument/2006/relationships/customXml" Target="../ink/ink45.xml"/><Relationship Id="rId3" Type="http://schemas.openxmlformats.org/officeDocument/2006/relationships/customXml" Target="../ink/ink42.xml"/><Relationship Id="rId7" Type="http://schemas.openxmlformats.org/officeDocument/2006/relationships/customXml" Target="../ink/ink44.xml"/><Relationship Id="rId2" Type="http://schemas.openxmlformats.org/officeDocument/2006/relationships/hyperlink" Target="https://biblehub.com/mark/8-36.htm"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43.xm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customXml" Target="../ink/ink4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customXml" Target="../ink/ink49.xml"/><Relationship Id="rId7" Type="http://schemas.openxmlformats.org/officeDocument/2006/relationships/image" Target="../media/image40.png"/><Relationship Id="rId2" Type="http://schemas.openxmlformats.org/officeDocument/2006/relationships/customXml" Target="../ink/ink47.xml"/><Relationship Id="rId1" Type="http://schemas.openxmlformats.org/officeDocument/2006/relationships/slideLayout" Target="../slideLayouts/slideLayout2.xml"/><Relationship Id="rId6" Type="http://schemas.openxmlformats.org/officeDocument/2006/relationships/customXml" Target="../ink/ink48.xml"/><Relationship Id="rId11" Type="http://schemas.openxmlformats.org/officeDocument/2006/relationships/image" Target="../media/image50.png"/><Relationship Id="rId5" Type="http://schemas.openxmlformats.org/officeDocument/2006/relationships/image" Target="../media/image20.png"/><Relationship Id="rId10" Type="http://schemas.openxmlformats.org/officeDocument/2006/relationships/customXml" Target="../ink/ink51.xml"/><Relationship Id="rId9" Type="http://schemas.openxmlformats.org/officeDocument/2006/relationships/customXml" Target="../ink/ink50.xml"/></Relationships>
</file>

<file path=ppt/slides/_rels/slide22.xml.rels><?xml version="1.0" encoding="UTF-8" standalone="yes"?>
<Relationships xmlns="http://schemas.openxmlformats.org/package/2006/relationships"><Relationship Id="rId8" Type="http://schemas.openxmlformats.org/officeDocument/2006/relationships/customXml" Target="../ink/ink56.xml"/><Relationship Id="rId3" Type="http://schemas.openxmlformats.org/officeDocument/2006/relationships/image" Target="../media/image2.png"/><Relationship Id="rId7" Type="http://schemas.openxmlformats.org/officeDocument/2006/relationships/customXml" Target="../ink/ink55.xml"/><Relationship Id="rId2" Type="http://schemas.openxmlformats.org/officeDocument/2006/relationships/customXml" Target="../ink/ink52.xml"/><Relationship Id="rId1" Type="http://schemas.openxmlformats.org/officeDocument/2006/relationships/slideLayout" Target="../slideLayouts/slideLayout2.xml"/><Relationship Id="rId6" Type="http://schemas.openxmlformats.org/officeDocument/2006/relationships/customXml" Target="../ink/ink54.xml"/><Relationship Id="rId5" Type="http://schemas.openxmlformats.org/officeDocument/2006/relationships/image" Target="../media/image41.png"/><Relationship Id="rId4" Type="http://schemas.openxmlformats.org/officeDocument/2006/relationships/customXml" Target="../ink/ink53.xml"/><Relationship Id="rId9" Type="http://schemas.openxmlformats.org/officeDocument/2006/relationships/image" Target="../media/image51.png"/></Relationships>
</file>

<file path=ppt/slides/_rels/slide23.xml.rels><?xml version="1.0" encoding="UTF-8" standalone="yes"?>
<Relationships xmlns="http://schemas.openxmlformats.org/package/2006/relationships"><Relationship Id="rId8" Type="http://schemas.openxmlformats.org/officeDocument/2006/relationships/customXml" Target="../ink/ink59.xml"/><Relationship Id="rId3" Type="http://schemas.openxmlformats.org/officeDocument/2006/relationships/customXml" Target="../ink/ink57.xml"/><Relationship Id="rId7" Type="http://schemas.openxmlformats.org/officeDocument/2006/relationships/image" Target="../media/image41.png"/><Relationship Id="rId2" Type="http://schemas.openxmlformats.org/officeDocument/2006/relationships/hyperlink" Target="https://biblehub.com/matthew/26-63.htm" TargetMode="External"/><Relationship Id="rId1" Type="http://schemas.openxmlformats.org/officeDocument/2006/relationships/slideLayout" Target="../slideLayouts/slideLayout2.xml"/><Relationship Id="rId6" Type="http://schemas.openxmlformats.org/officeDocument/2006/relationships/customXml" Target="../ink/ink58.xml"/><Relationship Id="rId11" Type="http://schemas.openxmlformats.org/officeDocument/2006/relationships/image" Target="../media/image51.png"/><Relationship Id="rId5" Type="http://schemas.openxmlformats.org/officeDocument/2006/relationships/image" Target="../media/image2.png"/><Relationship Id="rId10" Type="http://schemas.openxmlformats.org/officeDocument/2006/relationships/customXml" Target="../ink/ink61.xml"/><Relationship Id="rId9" Type="http://schemas.openxmlformats.org/officeDocument/2006/relationships/customXml" Target="../ink/ink60.xml"/></Relationships>
</file>

<file path=ppt/slides/_rels/slide24.xml.rels><?xml version="1.0" encoding="UTF-8" standalone="yes"?>
<Relationships xmlns="http://schemas.openxmlformats.org/package/2006/relationships"><Relationship Id="rId8" Type="http://schemas.openxmlformats.org/officeDocument/2006/relationships/customXml" Target="../ink/ink64.xml"/><Relationship Id="rId7" Type="http://schemas.openxmlformats.org/officeDocument/2006/relationships/image" Target="../media/image41.png"/><Relationship Id="rId2" Type="http://schemas.openxmlformats.org/officeDocument/2006/relationships/customXml" Target="../ink/ink62.xml"/><Relationship Id="rId1" Type="http://schemas.openxmlformats.org/officeDocument/2006/relationships/slideLayout" Target="../slideLayouts/slideLayout2.xml"/><Relationship Id="rId6" Type="http://schemas.openxmlformats.org/officeDocument/2006/relationships/customXml" Target="../ink/ink63.xml"/><Relationship Id="rId11" Type="http://schemas.openxmlformats.org/officeDocument/2006/relationships/image" Target="../media/image51.png"/><Relationship Id="rId5" Type="http://schemas.openxmlformats.org/officeDocument/2006/relationships/image" Target="../media/image2.png"/><Relationship Id="rId10" Type="http://schemas.openxmlformats.org/officeDocument/2006/relationships/customXml" Target="../ink/ink66.xml"/><Relationship Id="rId9" Type="http://schemas.openxmlformats.org/officeDocument/2006/relationships/customXml" Target="../ink/ink65.xml"/></Relationships>
</file>

<file path=ppt/slides/_rels/slide25.xml.rels><?xml version="1.0" encoding="UTF-8" standalone="yes"?>
<Relationships xmlns="http://schemas.openxmlformats.org/package/2006/relationships"><Relationship Id="rId8" Type="http://schemas.openxmlformats.org/officeDocument/2006/relationships/customXml" Target="../ink/ink71.xml"/><Relationship Id="rId3" Type="http://schemas.openxmlformats.org/officeDocument/2006/relationships/image" Target="../media/image4.png"/><Relationship Id="rId7" Type="http://schemas.openxmlformats.org/officeDocument/2006/relationships/customXml" Target="../ink/ink70.xml"/><Relationship Id="rId2" Type="http://schemas.openxmlformats.org/officeDocument/2006/relationships/customXml" Target="../ink/ink67.xml"/><Relationship Id="rId1" Type="http://schemas.openxmlformats.org/officeDocument/2006/relationships/slideLayout" Target="../slideLayouts/slideLayout2.xml"/><Relationship Id="rId6" Type="http://schemas.openxmlformats.org/officeDocument/2006/relationships/customXml" Target="../ink/ink69.xml"/><Relationship Id="rId5" Type="http://schemas.openxmlformats.org/officeDocument/2006/relationships/image" Target="../media/image6.png"/><Relationship Id="rId4" Type="http://schemas.openxmlformats.org/officeDocument/2006/relationships/customXml" Target="../ink/ink68.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customXml" Target="../ink/ink3.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ustomXml" Target="../ink/ink4.xml"/><Relationship Id="rId7" Type="http://schemas.openxmlformats.org/officeDocument/2006/relationships/image" Target="../media/image5.png"/><Relationship Id="rId2" Type="http://schemas.openxmlformats.org/officeDocument/2006/relationships/hyperlink" Target="https://biblehub.com/daniel/7-9.htm" TargetMode="External"/><Relationship Id="rId1" Type="http://schemas.openxmlformats.org/officeDocument/2006/relationships/slideLayout" Target="../slideLayouts/slideLayout2.xml"/><Relationship Id="rId6" Type="http://schemas.openxmlformats.org/officeDocument/2006/relationships/customXml" Target="../ink/ink6.xml"/><Relationship Id="rId5" Type="http://schemas.openxmlformats.org/officeDocument/2006/relationships/customXml" Target="../ink/ink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9.xml"/><Relationship Id="rId4" Type="http://schemas.openxmlformats.org/officeDocument/2006/relationships/customXml" Target="../ink/ink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12.xml"/><Relationship Id="rId4" Type="http://schemas.openxmlformats.org/officeDocument/2006/relationships/customXml" Target="../ink/ink11.xml"/></Relationships>
</file>

<file path=ppt/slides/_rels/slide7.xml.rels><?xml version="1.0" encoding="UTF-8" standalone="yes"?>
<Relationships xmlns="http://schemas.openxmlformats.org/package/2006/relationships"><Relationship Id="rId3" Type="http://schemas.openxmlformats.org/officeDocument/2006/relationships/customXml" Target="../ink/ink13.xml"/><Relationship Id="rId7" Type="http://schemas.openxmlformats.org/officeDocument/2006/relationships/image" Target="../media/image3.png"/><Relationship Id="rId2" Type="http://schemas.openxmlformats.org/officeDocument/2006/relationships/hyperlink" Target="https://biblehub.com/daniel/7-14.htm" TargetMode="External"/><Relationship Id="rId1" Type="http://schemas.openxmlformats.org/officeDocument/2006/relationships/slideLayout" Target="../slideLayouts/slideLayout2.xml"/><Relationship Id="rId6" Type="http://schemas.openxmlformats.org/officeDocument/2006/relationships/customXml" Target="../ink/ink15.xml"/><Relationship Id="rId5" Type="http://schemas.openxmlformats.org/officeDocument/2006/relationships/customXml" Target="../ink/ink1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ustomXml" Target="../ink/ink18.xml"/><Relationship Id="rId3" Type="http://schemas.openxmlformats.org/officeDocument/2006/relationships/hyperlink" Target="https://biblehub.com/bsb/mark/2.htm" TargetMode="External"/><Relationship Id="rId7" Type="http://schemas.openxmlformats.org/officeDocument/2006/relationships/customXml" Target="../ink/ink17.xml"/><Relationship Id="rId2" Type="http://schemas.openxmlformats.org/officeDocument/2006/relationships/hyperlink" Target="https://biblehub.com/bsb/matthew/9.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16.xml"/><Relationship Id="rId4" Type="http://schemas.openxmlformats.org/officeDocument/2006/relationships/hyperlink" Target="http://biblehub.com/luke/5-18.htm"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Paul’s Worldview</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Paul’s misuse of the Old Testament in Romans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Luke 5:21  </a:t>
            </a:r>
            <a:r>
              <a:rPr lang="en-US" i="1" dirty="0">
                <a:solidFill>
                  <a:schemeClr val="bg1"/>
                </a:solidFill>
              </a:rPr>
              <a:t>(</a:t>
            </a:r>
            <a:r>
              <a:rPr lang="en-US" i="1" dirty="0">
                <a:solidFill>
                  <a:schemeClr val="bg1"/>
                </a:solidFill>
                <a:hlinkClick r:id="rId2">
                  <a:extLst>
                    <a:ext uri="{A12FA001-AC4F-418D-AE19-62706E023703}">
                      <ahyp:hlinkClr xmlns:ahyp="http://schemas.microsoft.com/office/drawing/2018/hyperlinkcolor" val="tx"/>
                    </a:ext>
                  </a:extLst>
                </a:hlinkClick>
              </a:rPr>
              <a:t>Matthew 9:1–8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2:1–12</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4000" dirty="0">
                <a:solidFill>
                  <a:schemeClr val="bg1"/>
                </a:solidFill>
              </a:rPr>
              <a:t>And when he saw their faith, he said, “Man, your sins are forgiven you.” </a:t>
            </a:r>
          </a:p>
          <a:p>
            <a:r>
              <a:rPr lang="en-US" sz="4000" b="1" dirty="0">
                <a:solidFill>
                  <a:schemeClr val="bg1"/>
                </a:solidFill>
                <a:hlinkClick r:id="rId4">
                  <a:extLst>
                    <a:ext uri="{A12FA001-AC4F-418D-AE19-62706E023703}">
                      <ahyp:hlinkClr xmlns:ahyp="http://schemas.microsoft.com/office/drawing/2018/hyperlinkcolor" val="tx"/>
                    </a:ext>
                  </a:extLst>
                </a:hlinkClick>
              </a:rPr>
              <a:t>21</a:t>
            </a:r>
            <a:r>
              <a:rPr lang="en-US" sz="4000" dirty="0">
                <a:solidFill>
                  <a:schemeClr val="bg1"/>
                </a:solidFill>
              </a:rPr>
              <a:t>And the scribes and the Pharisees began to question, saying, “Who is this who speaks blasphemies? Who can forgive sins but YAHWEH alone?” </a:t>
            </a:r>
            <a:endParaRPr lang="en-US" sz="4400" dirty="0">
              <a:solidFill>
                <a:schemeClr val="bg1"/>
              </a:solidFill>
            </a:endParaRPr>
          </a:p>
        </p:txBody>
      </p:sp>
      <mc:AlternateContent xmlns:mc="http://schemas.openxmlformats.org/markup-compatibility/2006">
        <mc:Choice xmlns:p14="http://schemas.microsoft.com/office/powerpoint/2010/main"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1241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Luke 5:21  </a:t>
            </a:r>
            <a:r>
              <a:rPr lang="en-US" i="1" dirty="0">
                <a:solidFill>
                  <a:schemeClr val="bg1"/>
                </a:solidFill>
              </a:rPr>
              <a:t>(</a:t>
            </a:r>
            <a:r>
              <a:rPr lang="en-US" i="1" dirty="0">
                <a:solidFill>
                  <a:schemeClr val="bg1"/>
                </a:solidFill>
                <a:hlinkClick r:id="rId2">
                  <a:extLst>
                    <a:ext uri="{A12FA001-AC4F-418D-AE19-62706E023703}">
                      <ahyp:hlinkClr xmlns:ahyp="http://schemas.microsoft.com/office/drawing/2018/hyperlinkcolor" val="tx"/>
                    </a:ext>
                  </a:extLst>
                </a:hlinkClick>
              </a:rPr>
              <a:t>Matthew 9:1–8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2:1–12</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3600" dirty="0">
                <a:solidFill>
                  <a:schemeClr val="bg1"/>
                </a:solidFill>
              </a:rPr>
              <a:t>When Jesus perceived their thoughts, he answered them, </a:t>
            </a:r>
          </a:p>
          <a:p>
            <a:r>
              <a:rPr lang="en-US" sz="3600" dirty="0">
                <a:solidFill>
                  <a:schemeClr val="bg1"/>
                </a:solidFill>
              </a:rPr>
              <a:t>“Why do you question in your hearts? </a:t>
            </a:r>
            <a:endParaRPr lang="en-US" sz="3600" b="1" dirty="0">
              <a:solidFill>
                <a:schemeClr val="bg1"/>
              </a:solidFill>
            </a:endParaRPr>
          </a:p>
          <a:p>
            <a:r>
              <a:rPr lang="en-US" sz="3600" dirty="0">
                <a:solidFill>
                  <a:schemeClr val="bg1"/>
                </a:solidFill>
              </a:rPr>
              <a:t>Which is easier, to say, ‘Your sins are forgiven you,’ or to say, ‘Rise and walk’? </a:t>
            </a:r>
          </a:p>
          <a:p>
            <a:r>
              <a:rPr lang="en-US" sz="3600" dirty="0">
                <a:solidFill>
                  <a:schemeClr val="bg1"/>
                </a:solidFill>
              </a:rPr>
              <a:t>But that you may know that the </a:t>
            </a:r>
            <a:r>
              <a:rPr lang="en-US" sz="3600" u="sng" dirty="0">
                <a:solidFill>
                  <a:schemeClr val="bg1"/>
                </a:solidFill>
              </a:rPr>
              <a:t>Son of Man</a:t>
            </a:r>
            <a:r>
              <a:rPr lang="en-US" sz="3600" dirty="0">
                <a:solidFill>
                  <a:schemeClr val="bg1"/>
                </a:solidFill>
              </a:rPr>
              <a:t> has authority on earth to forgive sins”—he said to the man who was paralyzed—“I say to you, rise, pick up your bed and go home.”</a:t>
            </a:r>
            <a:endParaRPr lang="en-US" sz="4000" dirty="0">
              <a:solidFill>
                <a:schemeClr val="bg1"/>
              </a:solidFill>
            </a:endParaRP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96446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Luke 5:21  </a:t>
            </a:r>
            <a:r>
              <a:rPr lang="en-US" i="1" dirty="0">
                <a:solidFill>
                  <a:schemeClr val="bg1"/>
                </a:solidFill>
              </a:rPr>
              <a:t>(</a:t>
            </a:r>
            <a:r>
              <a:rPr lang="en-US" i="1" dirty="0">
                <a:solidFill>
                  <a:schemeClr val="bg1"/>
                </a:solidFill>
                <a:hlinkClick r:id="rId2">
                  <a:extLst>
                    <a:ext uri="{A12FA001-AC4F-418D-AE19-62706E023703}">
                      <ahyp:hlinkClr xmlns:ahyp="http://schemas.microsoft.com/office/drawing/2018/hyperlinkcolor" val="tx"/>
                    </a:ext>
                  </a:extLst>
                </a:hlinkClick>
              </a:rPr>
              <a:t>Matthew 9:1–8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2:1–12</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3600" b="1" dirty="0">
                <a:solidFill>
                  <a:schemeClr val="bg1"/>
                </a:solidFill>
                <a:hlinkClick r:id="rId4">
                  <a:extLst>
                    <a:ext uri="{A12FA001-AC4F-418D-AE19-62706E023703}">
                      <ahyp:hlinkClr xmlns:ahyp="http://schemas.microsoft.com/office/drawing/2018/hyperlinkcolor" val="tx"/>
                    </a:ext>
                  </a:extLst>
                </a:hlinkClick>
              </a:rPr>
              <a:t>25</a:t>
            </a:r>
            <a:r>
              <a:rPr lang="en-US" sz="3600" dirty="0">
                <a:solidFill>
                  <a:schemeClr val="bg1"/>
                </a:solidFill>
              </a:rPr>
              <a:t>And immediately he rose up before them and picked up what he had been lying on and went home, glorifying God. </a:t>
            </a:r>
          </a:p>
          <a:p>
            <a:r>
              <a:rPr lang="en-US" sz="3600" b="1" dirty="0">
                <a:solidFill>
                  <a:schemeClr val="bg1"/>
                </a:solidFill>
                <a:hlinkClick r:id="rId5">
                  <a:extLst>
                    <a:ext uri="{A12FA001-AC4F-418D-AE19-62706E023703}">
                      <ahyp:hlinkClr xmlns:ahyp="http://schemas.microsoft.com/office/drawing/2018/hyperlinkcolor" val="tx"/>
                    </a:ext>
                  </a:extLst>
                </a:hlinkClick>
              </a:rPr>
              <a:t>26</a:t>
            </a:r>
            <a:r>
              <a:rPr lang="en-US" sz="3600" dirty="0">
                <a:solidFill>
                  <a:schemeClr val="bg1"/>
                </a:solidFill>
              </a:rPr>
              <a:t>And amazement seized them all, and they glorified God and were filled with awe, saying, “We have seen extraordinary things today.”</a:t>
            </a:r>
          </a:p>
        </p:txBody>
      </p:sp>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7"/>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7"/>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10"/>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11859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5A0E1-164A-72DE-0031-1778A5217BB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0E7F585-082A-4B8A-65BB-58A0FF3203C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28337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681037"/>
            <a:ext cx="10515600" cy="398255"/>
          </a:xfrm>
        </p:spPr>
        <p:txBody>
          <a:bodyPr>
            <a:normAutofit fontScale="90000"/>
          </a:bodyPr>
          <a:lstStyle/>
          <a:p>
            <a:r>
              <a:rPr lang="en-US" b="1" dirty="0">
                <a:solidFill>
                  <a:schemeClr val="bg1"/>
                </a:solidFill>
              </a:rPr>
              <a:t>Luke 6:1   </a:t>
            </a:r>
            <a:r>
              <a:rPr lang="en-US" i="1" dirty="0">
                <a:solidFill>
                  <a:schemeClr val="bg1"/>
                </a:solidFill>
                <a:hlinkClick r:id="rId2">
                  <a:extLst>
                    <a:ext uri="{A12FA001-AC4F-418D-AE19-62706E023703}">
                      <ahyp:hlinkClr xmlns:ahyp="http://schemas.microsoft.com/office/drawing/2018/hyperlinkcolor" val="tx"/>
                    </a:ext>
                  </a:extLst>
                </a:hlinkClick>
              </a:rPr>
              <a:t>Matthew 12:1–8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2:23–28</a:t>
            </a:r>
            <a:r>
              <a:rPr lang="en-US" i="1" dirty="0">
                <a:solidFill>
                  <a:schemeClr val="bg1"/>
                </a:solidFill>
              </a:rPr>
              <a:t>)</a:t>
            </a:r>
            <a:br>
              <a:rPr lang="en-US" b="1" dirty="0">
                <a:solidFill>
                  <a:schemeClr val="bg1"/>
                </a:solidFill>
              </a:rPr>
            </a:b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4977750"/>
          </a:xfrm>
          <a:solidFill>
            <a:schemeClr val="tx1"/>
          </a:solidFill>
        </p:spPr>
        <p:txBody>
          <a:bodyPr>
            <a:normAutofit/>
          </a:bodyPr>
          <a:lstStyle/>
          <a:p>
            <a:r>
              <a:rPr lang="en-US" sz="3200" b="1" dirty="0">
                <a:solidFill>
                  <a:schemeClr val="bg1"/>
                </a:solidFill>
                <a:hlinkClick r:id="rId4">
                  <a:extLst>
                    <a:ext uri="{A12FA001-AC4F-418D-AE19-62706E023703}">
                      <ahyp:hlinkClr xmlns:ahyp="http://schemas.microsoft.com/office/drawing/2018/hyperlinkcolor" val="tx"/>
                    </a:ext>
                  </a:extLst>
                </a:hlinkClick>
              </a:rPr>
              <a:t>1</a:t>
            </a:r>
            <a:r>
              <a:rPr lang="en-US" sz="3200" dirty="0">
                <a:solidFill>
                  <a:schemeClr val="bg1"/>
                </a:solidFill>
              </a:rPr>
              <a:t>One Sabbath Jesus was passing through the grainfields, and His disciples began to pick the heads of grain, rub them in their hands, and eat them. </a:t>
            </a:r>
          </a:p>
          <a:p>
            <a:r>
              <a:rPr lang="en-US" sz="3200" dirty="0">
                <a:solidFill>
                  <a:schemeClr val="bg1"/>
                </a:solidFill>
              </a:rPr>
              <a:t>But some of the Pharisees asked, </a:t>
            </a:r>
          </a:p>
          <a:p>
            <a:r>
              <a:rPr lang="en-US" sz="3200" dirty="0">
                <a:solidFill>
                  <a:schemeClr val="bg1"/>
                </a:solidFill>
              </a:rPr>
              <a:t>“Why are you doing what is unlawful on the Sabbath?”</a:t>
            </a:r>
          </a:p>
        </p:txBody>
      </p:sp>
      <mc:AlternateContent xmlns:mc="http://schemas.openxmlformats.org/markup-compatibility/2006">
        <mc:Choice xmlns:p14="http://schemas.microsoft.com/office/powerpoint/2010/main"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3233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681037"/>
            <a:ext cx="10515600" cy="398255"/>
          </a:xfrm>
        </p:spPr>
        <p:txBody>
          <a:bodyPr>
            <a:normAutofit fontScale="90000"/>
          </a:bodyPr>
          <a:lstStyle/>
          <a:p>
            <a:r>
              <a:rPr lang="en-US" b="1" dirty="0">
                <a:solidFill>
                  <a:schemeClr val="bg1"/>
                </a:solidFill>
              </a:rPr>
              <a:t>Luke 6:1   </a:t>
            </a:r>
            <a:r>
              <a:rPr lang="en-US" i="1" dirty="0">
                <a:solidFill>
                  <a:schemeClr val="bg1"/>
                </a:solidFill>
                <a:hlinkClick r:id="rId2">
                  <a:extLst>
                    <a:ext uri="{A12FA001-AC4F-418D-AE19-62706E023703}">
                      <ahyp:hlinkClr xmlns:ahyp="http://schemas.microsoft.com/office/drawing/2018/hyperlinkcolor" val="tx"/>
                    </a:ext>
                  </a:extLst>
                </a:hlinkClick>
              </a:rPr>
              <a:t>Matthew 12:1–8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2:23–28</a:t>
            </a:r>
            <a:r>
              <a:rPr lang="en-US" i="1" dirty="0">
                <a:solidFill>
                  <a:schemeClr val="bg1"/>
                </a:solidFill>
              </a:rPr>
              <a:t>)</a:t>
            </a:r>
            <a:br>
              <a:rPr lang="en-US" b="1" dirty="0">
                <a:solidFill>
                  <a:schemeClr val="bg1"/>
                </a:solidFill>
              </a:rPr>
            </a:b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4977750"/>
          </a:xfrm>
          <a:solidFill>
            <a:schemeClr val="tx1"/>
          </a:solidFill>
        </p:spPr>
        <p:txBody>
          <a:bodyPr>
            <a:normAutofit/>
          </a:bodyPr>
          <a:lstStyle/>
          <a:p>
            <a:r>
              <a:rPr lang="en-US" sz="3200" b="1" dirty="0">
                <a:solidFill>
                  <a:schemeClr val="bg1"/>
                </a:solidFill>
                <a:hlinkClick r:id="rId4">
                  <a:extLst>
                    <a:ext uri="{A12FA001-AC4F-418D-AE19-62706E023703}">
                      <ahyp:hlinkClr xmlns:ahyp="http://schemas.microsoft.com/office/drawing/2018/hyperlinkcolor" val="tx"/>
                    </a:ext>
                  </a:extLst>
                </a:hlinkClick>
              </a:rPr>
              <a:t>3</a:t>
            </a:r>
            <a:r>
              <a:rPr lang="en-US" sz="3200" dirty="0">
                <a:solidFill>
                  <a:schemeClr val="bg1"/>
                </a:solidFill>
              </a:rPr>
              <a:t>Jesus replied, “Have you not read what David did when he and his companions were hungry? He entered the house of God, took the consecrated bread</a:t>
            </a:r>
            <a:r>
              <a:rPr lang="en-US" sz="3200" i="1" dirty="0">
                <a:solidFill>
                  <a:schemeClr val="bg1"/>
                </a:solidFill>
              </a:rPr>
              <a:t> an</a:t>
            </a:r>
            <a:r>
              <a:rPr lang="en-US" sz="3200" dirty="0">
                <a:solidFill>
                  <a:schemeClr val="bg1"/>
                </a:solidFill>
              </a:rPr>
              <a:t>d gave it to his companions, and ate what is lawful only for the priests to eat.”</a:t>
            </a:r>
          </a:p>
          <a:p>
            <a:r>
              <a:rPr lang="en-US" sz="3200" b="1" dirty="0">
                <a:solidFill>
                  <a:schemeClr val="bg1"/>
                </a:solidFill>
                <a:hlinkClick r:id="rId5">
                  <a:extLst>
                    <a:ext uri="{A12FA001-AC4F-418D-AE19-62706E023703}">
                      <ahyp:hlinkClr xmlns:ahyp="http://schemas.microsoft.com/office/drawing/2018/hyperlinkcolor" val="tx"/>
                    </a:ext>
                  </a:extLst>
                </a:hlinkClick>
              </a:rPr>
              <a:t>5</a:t>
            </a:r>
            <a:r>
              <a:rPr lang="en-US" sz="3200" dirty="0">
                <a:solidFill>
                  <a:schemeClr val="bg1"/>
                </a:solidFill>
              </a:rPr>
              <a:t>Then Jesus declared, “</a:t>
            </a:r>
            <a:r>
              <a:rPr lang="en-US" sz="3200" u="sng" dirty="0">
                <a:solidFill>
                  <a:schemeClr val="bg1"/>
                </a:solidFill>
              </a:rPr>
              <a:t>The Son of Man is Lord of the Sabbath</a:t>
            </a:r>
            <a:r>
              <a:rPr lang="en-US" sz="3200" dirty="0">
                <a:solidFill>
                  <a:schemeClr val="bg1"/>
                </a:solidFill>
              </a:rPr>
              <a:t>.</a:t>
            </a:r>
          </a:p>
        </p:txBody>
      </p:sp>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8"/>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8"/>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1"/>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29982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EA0E0-D24E-85CF-2377-2482423E6032}"/>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6F2A63FA-DCB7-66A1-22E5-39C07E4145C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6310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p:spPr>
        <p:txBody>
          <a:bodyPr/>
          <a:lstStyle/>
          <a:p>
            <a:r>
              <a:rPr lang="en-US" dirty="0">
                <a:solidFill>
                  <a:schemeClr val="bg1"/>
                </a:solidFill>
              </a:rPr>
              <a:t>Mark 8:31</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4977750"/>
          </a:xfrm>
          <a:solidFill>
            <a:schemeClr val="tx1"/>
          </a:solidFill>
        </p:spPr>
        <p:txBody>
          <a:bodyPr>
            <a:normAutofit/>
          </a:bodyPr>
          <a:lstStyle/>
          <a:p>
            <a:r>
              <a:rPr lang="en-US" sz="3200" dirty="0">
                <a:solidFill>
                  <a:schemeClr val="bg1"/>
                </a:solidFill>
              </a:rPr>
              <a:t>Jesus feeds the 4000</a:t>
            </a:r>
          </a:p>
          <a:p>
            <a:r>
              <a:rPr lang="en-US" sz="3200" dirty="0">
                <a:solidFill>
                  <a:schemeClr val="bg1"/>
                </a:solidFill>
              </a:rPr>
              <a:t>Heals the blind man at Bethsaida</a:t>
            </a:r>
          </a:p>
          <a:p>
            <a:r>
              <a:rPr lang="en-US" sz="3200" dirty="0">
                <a:solidFill>
                  <a:schemeClr val="bg1"/>
                </a:solidFill>
              </a:rPr>
              <a:t>Peters' confession that Jesus is the </a:t>
            </a:r>
            <a:r>
              <a:rPr lang="en-US" sz="3200" dirty="0" err="1">
                <a:solidFill>
                  <a:schemeClr val="bg1"/>
                </a:solidFill>
              </a:rPr>
              <a:t>christ</a:t>
            </a:r>
            <a:r>
              <a:rPr lang="en-US" sz="3200" dirty="0">
                <a:solidFill>
                  <a:schemeClr val="bg1"/>
                </a:solidFill>
              </a:rPr>
              <a:t> (anointed messiah)</a:t>
            </a:r>
          </a:p>
          <a:p>
            <a:r>
              <a:rPr lang="en-US" sz="3200" b="1" i="1" u="none" strike="noStrike" dirty="0">
                <a:solidFill>
                  <a:schemeClr val="bg1"/>
                </a:solidFill>
                <a:effectLst/>
                <a:latin typeface="Roboto" panose="02000000000000000000" pitchFamily="2" charset="0"/>
                <a:hlinkClick r:id="rId2">
                  <a:extLst>
                    <a:ext uri="{A12FA001-AC4F-418D-AE19-62706E023703}">
                      <ahyp:hlinkClr xmlns:ahyp="http://schemas.microsoft.com/office/drawing/2018/hyperlinkcolor" val="tx"/>
                    </a:ext>
                  </a:extLst>
                </a:hlinkClick>
              </a:rPr>
              <a:t>31</a:t>
            </a:r>
            <a:r>
              <a:rPr lang="en-US" sz="3200" b="0" i="1" dirty="0">
                <a:solidFill>
                  <a:schemeClr val="bg1"/>
                </a:solidFill>
                <a:effectLst/>
                <a:latin typeface="Roboto" panose="02000000000000000000" pitchFamily="2" charset="0"/>
              </a:rPr>
              <a:t>Then He began to teach them that the Son of Man must suffer many things and be rejected by the elders, chief priests, and scribes, and that He must be killed and after three days rise again</a:t>
            </a:r>
            <a:endParaRPr lang="en-US" sz="3200" i="1"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047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a:solidFill>
            <a:schemeClr val="tx1"/>
          </a:solidFill>
        </p:spPr>
        <p:txBody>
          <a:bodyPr/>
          <a:lstStyle/>
          <a:p>
            <a:r>
              <a:rPr lang="en-US" dirty="0">
                <a:solidFill>
                  <a:schemeClr val="bg1"/>
                </a:solidFill>
              </a:rPr>
              <a:t>Mark 8:31</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190501" y="914400"/>
            <a:ext cx="11531808" cy="5734049"/>
          </a:xfrm>
        </p:spPr>
        <p:txBody>
          <a:bodyPr>
            <a:normAutofit/>
          </a:bodyPr>
          <a:lstStyle/>
          <a:p>
            <a:pPr algn="just"/>
            <a:r>
              <a:rPr lang="en-US" sz="3500" b="1" i="0" u="none" strike="noStrike" dirty="0">
                <a:solidFill>
                  <a:schemeClr val="bg1"/>
                </a:solidFill>
                <a:effectLst/>
                <a:latin typeface="Roboto" panose="02000000000000000000" pitchFamily="2" charset="0"/>
                <a:hlinkClick r:id="rId2">
                  <a:extLst>
                    <a:ext uri="{A12FA001-AC4F-418D-AE19-62706E023703}">
                      <ahyp:hlinkClr xmlns:ahyp="http://schemas.microsoft.com/office/drawing/2018/hyperlinkcolor" val="tx"/>
                    </a:ext>
                  </a:extLst>
                </a:hlinkClick>
              </a:rPr>
              <a:t>34</a:t>
            </a:r>
            <a:r>
              <a:rPr lang="en-US" sz="3500" b="0" i="0" dirty="0">
                <a:solidFill>
                  <a:schemeClr val="bg1"/>
                </a:solidFill>
                <a:effectLst/>
                <a:latin typeface="Roboto" panose="02000000000000000000" pitchFamily="2" charset="0"/>
              </a:rPr>
              <a:t>Then Jesus called the crowd to Him along with His disciples, and He told them,</a:t>
            </a:r>
          </a:p>
          <a:p>
            <a:pPr algn="just"/>
            <a:r>
              <a:rPr lang="en-US" sz="3500" b="0" i="0" dirty="0">
                <a:solidFill>
                  <a:schemeClr val="bg1"/>
                </a:solidFill>
                <a:effectLst/>
                <a:latin typeface="Roboto" panose="02000000000000000000" pitchFamily="2" charset="0"/>
              </a:rPr>
              <a:t> “If anyone wants to come after Me, he must deny himself and take up his cross and follow Me. For whoever wants to save his life will lose it, but whoever loses his life for My sake and for the gospel will save it.</a:t>
            </a: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324565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a:solidFill>
            <a:schemeClr val="tx1"/>
          </a:solidFill>
        </p:spPr>
        <p:txBody>
          <a:bodyPr/>
          <a:lstStyle/>
          <a:p>
            <a:r>
              <a:rPr lang="en-US" dirty="0">
                <a:solidFill>
                  <a:schemeClr val="bg1"/>
                </a:solidFill>
              </a:rPr>
              <a:t>Mark 8:31</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190501" y="914400"/>
            <a:ext cx="11531808" cy="5734049"/>
          </a:xfrm>
        </p:spPr>
        <p:txBody>
          <a:bodyPr>
            <a:normAutofit/>
          </a:bodyPr>
          <a:lstStyle/>
          <a:p>
            <a:pPr algn="just"/>
            <a:r>
              <a:rPr lang="en-US" sz="3500" b="1" i="0" u="none" strike="noStrike" dirty="0">
                <a:solidFill>
                  <a:schemeClr val="bg1"/>
                </a:solidFill>
                <a:effectLst/>
                <a:latin typeface="Roboto" panose="02000000000000000000" pitchFamily="2" charset="0"/>
                <a:hlinkClick r:id="rId2">
                  <a:extLst>
                    <a:ext uri="{A12FA001-AC4F-418D-AE19-62706E023703}">
                      <ahyp:hlinkClr xmlns:ahyp="http://schemas.microsoft.com/office/drawing/2018/hyperlinkcolor" val="tx"/>
                    </a:ext>
                  </a:extLst>
                </a:hlinkClick>
              </a:rPr>
              <a:t>36</a:t>
            </a:r>
            <a:r>
              <a:rPr lang="en-US" sz="3500" b="0" i="0" dirty="0">
                <a:solidFill>
                  <a:schemeClr val="bg1"/>
                </a:solidFill>
                <a:effectLst/>
                <a:latin typeface="Roboto" panose="02000000000000000000" pitchFamily="2" charset="0"/>
              </a:rPr>
              <a:t>What does it profit a man to gain the whole world, yet forfeit his soul? Or what can a man give in exchange for his soul? </a:t>
            </a:r>
            <a:endParaRPr lang="en-US" sz="3500" b="1" dirty="0">
              <a:solidFill>
                <a:schemeClr val="bg1"/>
              </a:solidFill>
              <a:latin typeface="Roboto" panose="02000000000000000000" pitchFamily="2" charset="0"/>
            </a:endParaRPr>
          </a:p>
          <a:p>
            <a:pPr algn="just"/>
            <a:r>
              <a:rPr lang="en-US" sz="3500" b="0" i="0" dirty="0">
                <a:solidFill>
                  <a:schemeClr val="bg1"/>
                </a:solidFill>
                <a:effectLst/>
                <a:latin typeface="Roboto" panose="02000000000000000000" pitchFamily="2" charset="0"/>
              </a:rPr>
              <a:t>If anyone is ashamed of Me and My words in this adulterous and sinful generation, the </a:t>
            </a:r>
            <a:r>
              <a:rPr lang="en-US" sz="3500" b="0" i="0" u="sng" dirty="0">
                <a:solidFill>
                  <a:schemeClr val="bg1"/>
                </a:solidFill>
                <a:effectLst/>
                <a:latin typeface="Roboto" panose="02000000000000000000" pitchFamily="2" charset="0"/>
              </a:rPr>
              <a:t>Son of Man </a:t>
            </a:r>
            <a:r>
              <a:rPr lang="en-US" sz="3500" b="0" i="0" dirty="0">
                <a:solidFill>
                  <a:schemeClr val="bg1"/>
                </a:solidFill>
                <a:effectLst/>
                <a:latin typeface="Roboto" panose="02000000000000000000" pitchFamily="2" charset="0"/>
              </a:rPr>
              <a:t>will also be ashamed of him when </a:t>
            </a:r>
            <a:r>
              <a:rPr lang="en-US" sz="3500" b="0" i="0" u="sng" dirty="0">
                <a:solidFill>
                  <a:schemeClr val="bg1"/>
                </a:solidFill>
                <a:effectLst/>
                <a:latin typeface="Roboto" panose="02000000000000000000" pitchFamily="2" charset="0"/>
              </a:rPr>
              <a:t>He comes in His Father’s </a:t>
            </a:r>
            <a:r>
              <a:rPr lang="en-US" sz="3200" b="0" i="0" u="sng" dirty="0">
                <a:solidFill>
                  <a:schemeClr val="bg1"/>
                </a:solidFill>
                <a:effectLst/>
                <a:latin typeface="Roboto" panose="02000000000000000000" pitchFamily="2" charset="0"/>
              </a:rPr>
              <a:t>glory with the holy angels</a:t>
            </a:r>
            <a:r>
              <a:rPr lang="en-US" sz="3200" b="0" i="0" dirty="0">
                <a:solidFill>
                  <a:schemeClr val="bg1"/>
                </a:solidFill>
                <a:effectLst/>
                <a:latin typeface="Roboto" panose="02000000000000000000" pitchFamily="2" charset="0"/>
              </a:rPr>
              <a:t>.”</a:t>
            </a: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mc:Choice xmlns:p14="http://schemas.microsoft.com/office/powerpoint/2010/main" Requires="p14">
            <p:contentPart p14:bwMode="auto" r:id="rId3">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p:pic>
              <p:nvPicPr>
                <p:cNvPr id="9" name="Ink 8">
                  <a:extLst>
                    <a:ext uri="{FF2B5EF4-FFF2-40B4-BE49-F238E27FC236}">
                      <a16:creationId xmlns:a16="http://schemas.microsoft.com/office/drawing/2014/main" id="{7F5E7DCB-2AE0-1D62-6AE0-20E4286F3B43}"/>
                    </a:ext>
                  </a:extLst>
                </p:cNvPr>
                <p:cNvPicPr/>
                <p:nvPr/>
              </p:nvPicPr>
              <p:blipFill>
                <a:blip r:embed="rId4"/>
                <a:stretch>
                  <a:fillRect/>
                </a:stretch>
              </p:blipFill>
              <p:spPr>
                <a:xfrm>
                  <a:off x="3048604" y="234456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p:pic>
              <p:nvPicPr>
                <p:cNvPr id="10" name="Ink 9">
                  <a:extLst>
                    <a:ext uri="{FF2B5EF4-FFF2-40B4-BE49-F238E27FC236}">
                      <a16:creationId xmlns:a16="http://schemas.microsoft.com/office/drawing/2014/main" id="{035194AD-6F1D-307B-9A97-0E5D996076EB}"/>
                    </a:ext>
                  </a:extLst>
                </p:cNvPr>
                <p:cNvPicPr/>
                <p:nvPr/>
              </p:nvPicPr>
              <p:blipFill>
                <a:blip r:embed="rId6"/>
                <a:stretch>
                  <a:fillRect/>
                </a:stretch>
              </p:blipFill>
              <p:spPr>
                <a:xfrm>
                  <a:off x="2754124" y="2254568"/>
                  <a:ext cx="252360" cy="1476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p:pic>
            <p:nvPicPr>
              <p:cNvPr id="12" name="Ink 11">
                <a:extLst>
                  <a:ext uri="{FF2B5EF4-FFF2-40B4-BE49-F238E27FC236}">
                    <a16:creationId xmlns:a16="http://schemas.microsoft.com/office/drawing/2014/main" id="{42338601-2041-AFB5-4645-3248A7270AA3}"/>
                  </a:ext>
                </a:extLst>
              </p:cNvPr>
              <p:cNvPicPr/>
              <p:nvPr/>
            </p:nvPicPr>
            <p:blipFill>
              <a:blip r:embed="rId4"/>
              <a:stretch>
                <a:fillRect/>
              </a:stretch>
            </p:blipFill>
            <p:spPr>
              <a:xfrm>
                <a:off x="4262884" y="378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p:pic>
            <p:nvPicPr>
              <p:cNvPr id="14" name="Ink 13">
                <a:extLst>
                  <a:ext uri="{FF2B5EF4-FFF2-40B4-BE49-F238E27FC236}">
                    <a16:creationId xmlns:a16="http://schemas.microsoft.com/office/drawing/2014/main" id="{E1D17608-B3C4-CAF2-39F7-D64DFAA975FB}"/>
                  </a:ext>
                </a:extLst>
              </p:cNvPr>
              <p:cNvPicPr/>
              <p:nvPr/>
            </p:nvPicPr>
            <p:blipFill>
              <a:blip r:embed="rId4"/>
              <a:stretch>
                <a:fillRect/>
              </a:stretch>
            </p:blipFill>
            <p:spPr>
              <a:xfrm>
                <a:off x="5177284" y="351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p:pic>
            <p:nvPicPr>
              <p:cNvPr id="15" name="Ink 14">
                <a:extLst>
                  <a:ext uri="{FF2B5EF4-FFF2-40B4-BE49-F238E27FC236}">
                    <a16:creationId xmlns:a16="http://schemas.microsoft.com/office/drawing/2014/main" id="{728D2991-6DE4-C084-5F45-8C344E8B52D9}"/>
                  </a:ext>
                </a:extLst>
              </p:cNvPr>
              <p:cNvPicPr/>
              <p:nvPr/>
            </p:nvPicPr>
            <p:blipFill>
              <a:blip r:embed="rId10"/>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69477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AB30-3C55-B84F-7287-2A323517B876}"/>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D38E07AE-B442-26BE-7DBC-8C7EC89889C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38068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a:solidFill>
            <a:schemeClr val="tx1"/>
          </a:solidFill>
        </p:spPr>
        <p:txBody>
          <a:bodyPr>
            <a:normAutofit fontScale="90000"/>
          </a:bodyPr>
          <a:lstStyle/>
          <a:p>
            <a:r>
              <a:rPr lang="en-US" sz="4000" i="1" dirty="0">
                <a:solidFill>
                  <a:schemeClr val="bg1"/>
                </a:solidFill>
              </a:rPr>
              <a:t>Matthew 26:57    Mark 14:53–65;   </a:t>
            </a:r>
            <a:br>
              <a:rPr lang="en-US" sz="4000" i="1" dirty="0">
                <a:solidFill>
                  <a:schemeClr val="bg1"/>
                </a:solidFill>
              </a:rPr>
            </a:br>
            <a:r>
              <a:rPr lang="en-US" sz="4000" i="1" dirty="0">
                <a:solidFill>
                  <a:schemeClr val="bg1"/>
                </a:solidFill>
              </a:rPr>
              <a:t>Luke 22:66-71; John 18:19–24</a:t>
            </a:r>
            <a:r>
              <a:rPr lang="en-US" i="1" dirty="0"/>
              <a:t>)</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4977750"/>
          </a:xfrm>
        </p:spPr>
        <p:txBody>
          <a:bodyPr>
            <a:normAutofit/>
          </a:bodyPr>
          <a:lstStyle/>
          <a:p>
            <a:r>
              <a:rPr lang="en-US" sz="4000" dirty="0">
                <a:solidFill>
                  <a:schemeClr val="bg1"/>
                </a:solidFill>
              </a:rPr>
              <a:t>Those who had arrested Jesus led Him away to the house of Caiaphas the high priest, where the scribes and elders had gathered. </a:t>
            </a:r>
          </a:p>
          <a:p>
            <a:r>
              <a:rPr lang="en-US" sz="4000" dirty="0">
                <a:solidFill>
                  <a:schemeClr val="bg1"/>
                </a:solidFill>
              </a:rPr>
              <a:t>Now the chief priests and the whole Sanhedrin were seeking false testimony against Jesus in order to put Him to death. But they did not find any, though many false witnesses came forward.</a:t>
            </a:r>
          </a:p>
          <a:p>
            <a:pPr algn="just"/>
            <a:endParaRPr lang="en-US" sz="4000" dirty="0"/>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96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48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84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488"/>
                <a:ext cx="23760" cy="38880"/>
              </a:xfrm>
              <a:prstGeom prst="rect">
                <a:avLst/>
              </a:prstGeom>
            </p:spPr>
          </p:pic>
        </mc:Fallback>
      </mc:AlternateContent>
    </p:spTree>
    <p:extLst>
      <p:ext uri="{BB962C8B-B14F-4D97-AF65-F5344CB8AC3E}">
        <p14:creationId xmlns:p14="http://schemas.microsoft.com/office/powerpoint/2010/main" val="150627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65125"/>
            <a:ext cx="11257613" cy="6127749"/>
          </a:xfrm>
        </p:spPr>
        <p:txBody>
          <a:bodyPr>
            <a:normAutofit/>
          </a:bodyPr>
          <a:lstStyle/>
          <a:p>
            <a:pPr algn="just"/>
            <a:r>
              <a:rPr lang="en-US" sz="3600" dirty="0">
                <a:solidFill>
                  <a:schemeClr val="bg1"/>
                </a:solidFill>
                <a:latin typeface="Roboto" panose="02000000000000000000" pitchFamily="2" charset="0"/>
              </a:rPr>
              <a:t>Meanwhile, the high priest questioned Jesus about His disciples and His teaching.</a:t>
            </a:r>
          </a:p>
          <a:p>
            <a:pPr algn="just"/>
            <a:r>
              <a:rPr lang="en-US" sz="3600" dirty="0">
                <a:solidFill>
                  <a:schemeClr val="bg1"/>
                </a:solidFill>
                <a:latin typeface="Roboto" panose="02000000000000000000" pitchFamily="2" charset="0"/>
              </a:rPr>
              <a:t>“I have spoken openly to the world,” Jesus answered. “I always taught in the synagogues and at the temple, where all the Jews come together. I said nothing in secret. Why are you asking Me? Ask those who heard My message. Surely they know what I said.”</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3"/>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5"/>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3"/>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3"/>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9"/>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55305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304800"/>
            <a:ext cx="11257613" cy="5872163"/>
          </a:xfrm>
        </p:spPr>
        <p:txBody>
          <a:bodyPr>
            <a:normAutofit/>
          </a:bodyPr>
          <a:lstStyle/>
          <a:p>
            <a:r>
              <a:rPr lang="en-US" sz="4000" dirty="0">
                <a:solidFill>
                  <a:schemeClr val="bg1"/>
                </a:solidFill>
              </a:rPr>
              <a:t>Finally, two came forward and declared, “This man said, ‘I am able to destroy the temple of God and rebuild it in three days.’ ”</a:t>
            </a:r>
          </a:p>
          <a:p>
            <a:r>
              <a:rPr lang="en-US" sz="4000" dirty="0">
                <a:solidFill>
                  <a:schemeClr val="bg1"/>
                </a:solidFill>
              </a:rPr>
              <a:t>So the high priest stood up and asked Him, “Have You no answer? What are these men testifying against You?”</a:t>
            </a:r>
          </a:p>
          <a:p>
            <a:r>
              <a:rPr lang="en-US" sz="4000" b="1" dirty="0">
                <a:solidFill>
                  <a:schemeClr val="bg1"/>
                </a:solidFill>
                <a:hlinkClick r:id="rId2">
                  <a:extLst>
                    <a:ext uri="{A12FA001-AC4F-418D-AE19-62706E023703}">
                      <ahyp:hlinkClr xmlns:ahyp="http://schemas.microsoft.com/office/drawing/2018/hyperlinkcolor" val="tx"/>
                    </a:ext>
                  </a:extLst>
                </a:hlinkClick>
              </a:rPr>
              <a:t>63</a:t>
            </a:r>
            <a:r>
              <a:rPr lang="en-US" sz="4000" dirty="0">
                <a:solidFill>
                  <a:schemeClr val="bg1"/>
                </a:solidFill>
              </a:rPr>
              <a:t>But Jesus remained silent.</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16991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304800"/>
            <a:ext cx="11257613" cy="5872163"/>
          </a:xfrm>
        </p:spPr>
        <p:txBody>
          <a:bodyPr>
            <a:normAutofit/>
          </a:bodyPr>
          <a:lstStyle/>
          <a:p>
            <a:r>
              <a:rPr lang="en-US" sz="3900" dirty="0">
                <a:solidFill>
                  <a:schemeClr val="bg1"/>
                </a:solidFill>
              </a:rPr>
              <a:t>Then the high priest said to Him, </a:t>
            </a:r>
          </a:p>
          <a:p>
            <a:r>
              <a:rPr lang="en-US" sz="3900" dirty="0">
                <a:solidFill>
                  <a:schemeClr val="bg1"/>
                </a:solidFill>
              </a:rPr>
              <a:t>“I charge You under oath by the living God: Tell us if You are the Christ, the messiah, the anointed one, the Son of God.”</a:t>
            </a:r>
          </a:p>
          <a:p>
            <a:r>
              <a:rPr lang="en-US" sz="3900" dirty="0">
                <a:solidFill>
                  <a:schemeClr val="bg1"/>
                </a:solidFill>
              </a:rPr>
              <a:t>“You have said it yourself,” Jesus answered. </a:t>
            </a:r>
          </a:p>
          <a:p>
            <a:r>
              <a:rPr lang="en-US" sz="3900" dirty="0">
                <a:solidFill>
                  <a:schemeClr val="bg1"/>
                </a:solidFill>
              </a:rPr>
              <a:t>“But I say to </a:t>
            </a:r>
            <a:r>
              <a:rPr lang="en-US" sz="3900" u="sng" dirty="0">
                <a:solidFill>
                  <a:schemeClr val="bg1"/>
                </a:solidFill>
              </a:rPr>
              <a:t>all of you</a:t>
            </a:r>
            <a:r>
              <a:rPr lang="en-US" sz="3900" dirty="0">
                <a:solidFill>
                  <a:schemeClr val="bg1"/>
                </a:solidFill>
              </a:rPr>
              <a:t>, from now on you will see the </a:t>
            </a:r>
            <a:r>
              <a:rPr lang="en-US" sz="3900" u="sng" dirty="0">
                <a:solidFill>
                  <a:schemeClr val="bg1"/>
                </a:solidFill>
              </a:rPr>
              <a:t>Son of Man sitting at the right hand of Power and coming on the clouds of heaven.”</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203461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304800"/>
            <a:ext cx="11257613" cy="5872163"/>
          </a:xfrm>
        </p:spPr>
        <p:txBody>
          <a:bodyPr>
            <a:normAutofit/>
          </a:bodyPr>
          <a:lstStyle/>
          <a:p>
            <a:r>
              <a:rPr lang="en-US" sz="3600">
                <a:solidFill>
                  <a:schemeClr val="bg1"/>
                </a:solidFill>
              </a:rPr>
              <a:t>At </a:t>
            </a:r>
            <a:r>
              <a:rPr lang="en-US" sz="3600" dirty="0">
                <a:solidFill>
                  <a:schemeClr val="bg1"/>
                </a:solidFill>
              </a:rPr>
              <a:t>this, the high priest tore his clothes and declared, “He has blasphemed! Why do we need any more witnesses? Look, now you have heard the blasphemy. </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mc:Choice xmlns:p14="http://schemas.microsoft.com/office/powerpoint/2010/main"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p:pic>
              <p:nvPicPr>
                <p:cNvPr id="9" name="Ink 8">
                  <a:extLst>
                    <a:ext uri="{FF2B5EF4-FFF2-40B4-BE49-F238E27FC236}">
                      <a16:creationId xmlns:a16="http://schemas.microsoft.com/office/drawing/2014/main" id="{7F5E7DCB-2AE0-1D62-6AE0-20E4286F3B43}"/>
                    </a:ext>
                  </a:extLst>
                </p:cNvPr>
                <p:cNvPicPr/>
                <p:nvPr/>
              </p:nvPicPr>
              <p:blipFill>
                <a:blip r:embed="rId3"/>
                <a:stretch>
                  <a:fillRect/>
                </a:stretch>
              </p:blipFill>
              <p:spPr>
                <a:xfrm>
                  <a:off x="3048604" y="234456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p:pic>
              <p:nvPicPr>
                <p:cNvPr id="10" name="Ink 9">
                  <a:extLst>
                    <a:ext uri="{FF2B5EF4-FFF2-40B4-BE49-F238E27FC236}">
                      <a16:creationId xmlns:a16="http://schemas.microsoft.com/office/drawing/2014/main" id="{035194AD-6F1D-307B-9A97-0E5D996076EB}"/>
                    </a:ext>
                  </a:extLst>
                </p:cNvPr>
                <p:cNvPicPr/>
                <p:nvPr/>
              </p:nvPicPr>
              <p:blipFill>
                <a:blip r:embed="rId5"/>
                <a:stretch>
                  <a:fillRect/>
                </a:stretch>
              </p:blipFill>
              <p:spPr>
                <a:xfrm>
                  <a:off x="2754124" y="2254568"/>
                  <a:ext cx="252360" cy="1476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p:pic>
            <p:nvPicPr>
              <p:cNvPr id="12" name="Ink 11">
                <a:extLst>
                  <a:ext uri="{FF2B5EF4-FFF2-40B4-BE49-F238E27FC236}">
                    <a16:creationId xmlns:a16="http://schemas.microsoft.com/office/drawing/2014/main" id="{42338601-2041-AFB5-4645-3248A7270AA3}"/>
                  </a:ext>
                </a:extLst>
              </p:cNvPr>
              <p:cNvPicPr/>
              <p:nvPr/>
            </p:nvPicPr>
            <p:blipFill>
              <a:blip r:embed="rId3"/>
              <a:stretch>
                <a:fillRect/>
              </a:stretch>
            </p:blipFill>
            <p:spPr>
              <a:xfrm>
                <a:off x="4262884" y="378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p:pic>
            <p:nvPicPr>
              <p:cNvPr id="14" name="Ink 13">
                <a:extLst>
                  <a:ext uri="{FF2B5EF4-FFF2-40B4-BE49-F238E27FC236}">
                    <a16:creationId xmlns:a16="http://schemas.microsoft.com/office/drawing/2014/main" id="{E1D17608-B3C4-CAF2-39F7-D64DFAA975FB}"/>
                  </a:ext>
                </a:extLst>
              </p:cNvPr>
              <p:cNvPicPr/>
              <p:nvPr/>
            </p:nvPicPr>
            <p:blipFill>
              <a:blip r:embed="rId3"/>
              <a:stretch>
                <a:fillRect/>
              </a:stretch>
            </p:blipFill>
            <p:spPr>
              <a:xfrm>
                <a:off x="5177284" y="351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p:pic>
            <p:nvPicPr>
              <p:cNvPr id="15" name="Ink 14">
                <a:extLst>
                  <a:ext uri="{FF2B5EF4-FFF2-40B4-BE49-F238E27FC236}">
                    <a16:creationId xmlns:a16="http://schemas.microsoft.com/office/drawing/2014/main" id="{728D2991-6DE4-C084-5F45-8C344E8B52D9}"/>
                  </a:ext>
                </a:extLst>
              </p:cNvPr>
              <p:cNvPicPr/>
              <p:nvPr/>
            </p:nvPicPr>
            <p:blipFill>
              <a:blip r:embed="rId9"/>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422081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i="1" dirty="0">
                <a:solidFill>
                  <a:schemeClr val="bg1"/>
                </a:solidFill>
              </a:rPr>
              <a:t>Daniel 7    (Revelation 13)</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857250"/>
            <a:ext cx="11257613" cy="5848349"/>
          </a:xfrm>
          <a:solidFill>
            <a:schemeClr val="tx1"/>
          </a:solidFill>
        </p:spPr>
        <p:txBody>
          <a:bodyPr>
            <a:normAutofit/>
          </a:bodyPr>
          <a:lstStyle/>
          <a:p>
            <a:endParaRPr lang="en-US" sz="3200" dirty="0">
              <a:solidFill>
                <a:schemeClr val="bg1"/>
              </a:solidFill>
            </a:endParaRPr>
          </a:p>
          <a:p>
            <a:r>
              <a:rPr lang="en-US" sz="3600" dirty="0">
                <a:solidFill>
                  <a:schemeClr val="bg1"/>
                </a:solidFill>
              </a:rPr>
              <a:t>Daniel  has a vision in response to  his situation</a:t>
            </a:r>
          </a:p>
          <a:p>
            <a:r>
              <a:rPr lang="en-US" sz="3200" dirty="0">
                <a:solidFill>
                  <a:schemeClr val="bg1"/>
                </a:solidFill>
              </a:rPr>
              <a:t>4 Beast  representing 4 “kingdoms”</a:t>
            </a:r>
          </a:p>
          <a:p>
            <a:r>
              <a:rPr lang="en-US" sz="3200" dirty="0">
                <a:solidFill>
                  <a:schemeClr val="bg1"/>
                </a:solidFill>
              </a:rPr>
              <a:t>Babylon, Media, Persia, Greek</a:t>
            </a:r>
          </a:p>
          <a:p>
            <a:r>
              <a:rPr lang="en-US" sz="3200" dirty="0">
                <a:solidFill>
                  <a:schemeClr val="bg1"/>
                </a:solidFill>
              </a:rPr>
              <a:t>Babylon, Media-Persia, Greek, Roman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4119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66700"/>
            <a:ext cx="11257613" cy="6438899"/>
          </a:xfrm>
          <a:solidFill>
            <a:schemeClr val="tx1"/>
          </a:solidFill>
        </p:spPr>
        <p:txBody>
          <a:bodyPr>
            <a:normAutofit/>
          </a:bodyPr>
          <a:lstStyle/>
          <a:p>
            <a:r>
              <a:rPr lang="en-US" sz="3200" b="1" dirty="0">
                <a:solidFill>
                  <a:schemeClr val="bg1"/>
                </a:solidFill>
                <a:hlinkClick r:id="rId2">
                  <a:extLst>
                    <a:ext uri="{A12FA001-AC4F-418D-AE19-62706E023703}">
                      <ahyp:hlinkClr xmlns:ahyp="http://schemas.microsoft.com/office/drawing/2018/hyperlinkcolor" val="tx"/>
                    </a:ext>
                  </a:extLst>
                </a:hlinkClick>
              </a:rPr>
              <a:t>9</a:t>
            </a:r>
            <a:r>
              <a:rPr lang="en-US" sz="3200" dirty="0">
                <a:solidFill>
                  <a:schemeClr val="bg1"/>
                </a:solidFill>
              </a:rPr>
              <a:t>As I continued to watch,</a:t>
            </a:r>
          </a:p>
          <a:p>
            <a:r>
              <a:rPr lang="en-US" sz="3200" dirty="0">
                <a:solidFill>
                  <a:schemeClr val="bg1"/>
                </a:solidFill>
              </a:rPr>
              <a:t>thrones were set in place,</a:t>
            </a:r>
          </a:p>
          <a:p>
            <a:r>
              <a:rPr lang="en-US" sz="3200" dirty="0">
                <a:solidFill>
                  <a:schemeClr val="bg1"/>
                </a:solidFill>
              </a:rPr>
              <a:t>and  one ancient of days took His seat.</a:t>
            </a:r>
          </a:p>
          <a:p>
            <a:r>
              <a:rPr lang="en-US" sz="3200" dirty="0">
                <a:solidFill>
                  <a:schemeClr val="bg1"/>
                </a:solidFill>
              </a:rPr>
              <a:t>His clothing was white as snow,</a:t>
            </a:r>
          </a:p>
          <a:p>
            <a:r>
              <a:rPr lang="en-US" sz="3200" dirty="0">
                <a:solidFill>
                  <a:schemeClr val="bg1"/>
                </a:solidFill>
              </a:rPr>
              <a:t>and the hair of His head was like pure wool….</a:t>
            </a:r>
          </a:p>
          <a:p>
            <a:r>
              <a:rPr lang="en-US" sz="3200" dirty="0">
                <a:solidFill>
                  <a:schemeClr val="bg1"/>
                </a:solidFill>
              </a:rPr>
              <a:t> the court sat in judgment,</a:t>
            </a:r>
            <a:br>
              <a:rPr lang="en-US" sz="3600" dirty="0">
                <a:solidFill>
                  <a:schemeClr val="bg1"/>
                </a:solidFill>
              </a:rPr>
            </a:br>
            <a:r>
              <a:rPr lang="en-US" sz="3200" dirty="0">
                <a:solidFill>
                  <a:schemeClr val="bg1"/>
                </a:solidFill>
              </a:rPr>
              <a:t>and the books were opened..</a:t>
            </a:r>
          </a:p>
          <a:p>
            <a:pPr marL="114300" indent="0">
              <a:buNone/>
            </a:pPr>
            <a:endParaRPr lang="en-US" sz="3200" dirty="0">
              <a:solidFill>
                <a:schemeClr val="bg1"/>
              </a:solidFill>
            </a:endParaRPr>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95201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24852"/>
            <a:ext cx="11257613" cy="6480747"/>
          </a:xfrm>
          <a:solidFill>
            <a:schemeClr val="tx1"/>
          </a:solidFill>
        </p:spPr>
        <p:txBody>
          <a:bodyPr>
            <a:normAutofit/>
          </a:bodyPr>
          <a:lstStyle/>
          <a:p>
            <a:r>
              <a:rPr lang="en-US" sz="3600" dirty="0">
                <a:solidFill>
                  <a:schemeClr val="bg1"/>
                </a:solidFill>
              </a:rPr>
              <a:t>Then I kept watching because of the pompous words the horn was speaking. </a:t>
            </a:r>
          </a:p>
          <a:p>
            <a:r>
              <a:rPr lang="en-US" sz="3600" dirty="0">
                <a:solidFill>
                  <a:schemeClr val="bg1"/>
                </a:solidFill>
              </a:rPr>
              <a:t>As I continued to watch, the beast was slain, and its body was destroyed and thrown into the blazing fire.</a:t>
            </a:r>
          </a:p>
          <a:p>
            <a:r>
              <a:rPr lang="en-US" sz="3600" dirty="0">
                <a:solidFill>
                  <a:schemeClr val="bg1"/>
                </a:solidFill>
              </a:rPr>
              <a:t>As for the rest of the beasts, their </a:t>
            </a:r>
            <a:r>
              <a:rPr lang="en-US" sz="3600" u="sng" dirty="0">
                <a:solidFill>
                  <a:schemeClr val="bg1"/>
                </a:solidFill>
              </a:rPr>
              <a:t>dominion</a:t>
            </a:r>
            <a:r>
              <a:rPr lang="en-US" sz="3600" dirty="0">
                <a:solidFill>
                  <a:schemeClr val="bg1"/>
                </a:solidFill>
              </a:rPr>
              <a:t> was removed,…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74813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82183" y="352425"/>
            <a:ext cx="11257613" cy="6153149"/>
          </a:xfrm>
          <a:solidFill>
            <a:schemeClr val="tx1"/>
          </a:solidFill>
        </p:spPr>
        <p:txBody>
          <a:bodyPr>
            <a:normAutofit/>
          </a:bodyPr>
          <a:lstStyle/>
          <a:p>
            <a:r>
              <a:rPr lang="en-US" sz="3600" dirty="0">
                <a:solidFill>
                  <a:schemeClr val="bg1"/>
                </a:solidFill>
              </a:rPr>
              <a:t>In my vision in the night I continued to watch,</a:t>
            </a:r>
          </a:p>
          <a:p>
            <a:r>
              <a:rPr lang="en-US" sz="3600" dirty="0">
                <a:solidFill>
                  <a:schemeClr val="bg1"/>
                </a:solidFill>
              </a:rPr>
              <a:t>and I saw One….. like the </a:t>
            </a:r>
            <a:r>
              <a:rPr lang="en-US" sz="3600" u="sng" dirty="0">
                <a:solidFill>
                  <a:schemeClr val="bg1"/>
                </a:solidFill>
              </a:rPr>
              <a:t>Son of Man </a:t>
            </a:r>
            <a:r>
              <a:rPr lang="en-US" sz="3600" dirty="0">
                <a:solidFill>
                  <a:schemeClr val="bg1"/>
                </a:solidFill>
              </a:rPr>
              <a:t>(a human one)</a:t>
            </a:r>
          </a:p>
          <a:p>
            <a:r>
              <a:rPr lang="en-US" sz="3600" u="sng" dirty="0">
                <a:solidFill>
                  <a:schemeClr val="bg1"/>
                </a:solidFill>
              </a:rPr>
              <a:t>coming with the clouds of heaven</a:t>
            </a:r>
            <a:r>
              <a:rPr lang="en-US" sz="3600" dirty="0">
                <a:solidFill>
                  <a:schemeClr val="bg1"/>
                </a:solidFill>
              </a:rPr>
              <a:t>.</a:t>
            </a:r>
          </a:p>
          <a:p>
            <a:r>
              <a:rPr lang="en-US" sz="3600" dirty="0">
                <a:solidFill>
                  <a:schemeClr val="bg1"/>
                </a:solidFill>
              </a:rPr>
              <a:t>He approached the Ancient of Days</a:t>
            </a:r>
          </a:p>
          <a:p>
            <a:r>
              <a:rPr lang="en-US" sz="3600" dirty="0">
                <a:solidFill>
                  <a:schemeClr val="bg1"/>
                </a:solidFill>
              </a:rPr>
              <a:t>and was led into His presence.</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91170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52425"/>
            <a:ext cx="11257613" cy="6153149"/>
          </a:xfrm>
          <a:solidFill>
            <a:schemeClr val="tx1"/>
          </a:solidFill>
        </p:spPr>
        <p:txBody>
          <a:bodyPr>
            <a:normAutofit lnSpcReduction="10000"/>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14</a:t>
            </a:r>
            <a:r>
              <a:rPr lang="en-US" sz="3600" dirty="0">
                <a:solidFill>
                  <a:schemeClr val="bg1"/>
                </a:solidFill>
              </a:rPr>
              <a:t>And He was given </a:t>
            </a:r>
          </a:p>
          <a:p>
            <a:r>
              <a:rPr lang="en-US" sz="3600" u="sng" dirty="0">
                <a:solidFill>
                  <a:schemeClr val="bg1"/>
                </a:solidFill>
              </a:rPr>
              <a:t>dominion,</a:t>
            </a:r>
          </a:p>
          <a:p>
            <a:r>
              <a:rPr lang="en-US" sz="3600" u="sng" dirty="0">
                <a:solidFill>
                  <a:schemeClr val="bg1"/>
                </a:solidFill>
              </a:rPr>
              <a:t>glory, </a:t>
            </a:r>
          </a:p>
          <a:p>
            <a:r>
              <a:rPr lang="en-US" sz="3600" u="sng" dirty="0">
                <a:solidFill>
                  <a:schemeClr val="bg1"/>
                </a:solidFill>
              </a:rPr>
              <a:t>and kingship,</a:t>
            </a:r>
          </a:p>
          <a:p>
            <a:r>
              <a:rPr lang="en-US" sz="3600" dirty="0">
                <a:solidFill>
                  <a:schemeClr val="bg1"/>
                </a:solidFill>
              </a:rPr>
              <a:t>that the people of </a:t>
            </a:r>
            <a:r>
              <a:rPr lang="en-US" sz="3600" u="sng" dirty="0">
                <a:solidFill>
                  <a:schemeClr val="bg1"/>
                </a:solidFill>
              </a:rPr>
              <a:t>every nation and language</a:t>
            </a:r>
          </a:p>
          <a:p>
            <a:r>
              <a:rPr lang="en-US" sz="3600" dirty="0">
                <a:solidFill>
                  <a:schemeClr val="bg1"/>
                </a:solidFill>
              </a:rPr>
              <a:t>should serve Him.</a:t>
            </a:r>
          </a:p>
          <a:p>
            <a:r>
              <a:rPr lang="en-US" sz="3600" dirty="0">
                <a:solidFill>
                  <a:schemeClr val="bg1"/>
                </a:solidFill>
              </a:rPr>
              <a:t>His dominion is an </a:t>
            </a:r>
            <a:r>
              <a:rPr lang="en-US" sz="3600" u="sng" dirty="0">
                <a:solidFill>
                  <a:schemeClr val="bg1"/>
                </a:solidFill>
              </a:rPr>
              <a:t>everlasting dominion</a:t>
            </a:r>
          </a:p>
          <a:p>
            <a:r>
              <a:rPr lang="en-US" sz="3600" dirty="0">
                <a:solidFill>
                  <a:schemeClr val="bg1"/>
                </a:solidFill>
              </a:rPr>
              <a:t>that will not pass away,</a:t>
            </a:r>
          </a:p>
          <a:p>
            <a:r>
              <a:rPr lang="en-US" sz="3600" dirty="0">
                <a:solidFill>
                  <a:schemeClr val="bg1"/>
                </a:solidFill>
              </a:rPr>
              <a:t>and His kingdom is one</a:t>
            </a:r>
          </a:p>
          <a:p>
            <a:r>
              <a:rPr lang="en-US" sz="3600" dirty="0">
                <a:solidFill>
                  <a:schemeClr val="bg1"/>
                </a:solidFill>
              </a:rPr>
              <a:t>that will never be destroyed.</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91961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88FB-8963-BC54-CE7A-CBEDDAA8CBF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0A45E64E-E852-5B88-B7C6-EBE616A77B8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515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Luke 5:21  </a:t>
            </a:r>
            <a:r>
              <a:rPr lang="en-US" i="1" dirty="0">
                <a:solidFill>
                  <a:schemeClr val="bg1"/>
                </a:solidFill>
              </a:rPr>
              <a:t>(</a:t>
            </a:r>
            <a:r>
              <a:rPr lang="en-US" i="1" dirty="0">
                <a:solidFill>
                  <a:schemeClr val="bg1"/>
                </a:solidFill>
                <a:hlinkClick r:id="rId2">
                  <a:extLst>
                    <a:ext uri="{A12FA001-AC4F-418D-AE19-62706E023703}">
                      <ahyp:hlinkClr xmlns:ahyp="http://schemas.microsoft.com/office/drawing/2018/hyperlinkcolor" val="tx"/>
                    </a:ext>
                  </a:extLst>
                </a:hlinkClick>
              </a:rPr>
              <a:t>Matthew 9:1–8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2:1–12</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lnSpcReduction="10000"/>
          </a:bodyPr>
          <a:lstStyle/>
          <a:p>
            <a:r>
              <a:rPr lang="en-US" sz="3600" dirty="0">
                <a:solidFill>
                  <a:schemeClr val="bg1"/>
                </a:solidFill>
              </a:rPr>
              <a:t>On one of those days, as he was teaching, Pharisees and teachers of the law were sitting there, who had come from every village of Galilee and Judea and from Jerusalem. And the power of the Lord was with him to heal.</a:t>
            </a:r>
            <a:endParaRPr lang="en-US" sz="3600" b="1" i="1" baseline="30000" dirty="0">
              <a:solidFill>
                <a:schemeClr val="bg1"/>
              </a:solidFill>
            </a:endParaRPr>
          </a:p>
          <a:p>
            <a:r>
              <a:rPr lang="en-US" sz="3600" b="1" dirty="0">
                <a:solidFill>
                  <a:schemeClr val="bg1"/>
                </a:solidFill>
                <a:hlinkClick r:id="rId4">
                  <a:extLst>
                    <a:ext uri="{A12FA001-AC4F-418D-AE19-62706E023703}">
                      <ahyp:hlinkClr xmlns:ahyp="http://schemas.microsoft.com/office/drawing/2018/hyperlinkcolor" val="tx"/>
                    </a:ext>
                  </a:extLst>
                </a:hlinkClick>
              </a:rPr>
              <a:t>18</a:t>
            </a:r>
            <a:r>
              <a:rPr lang="en-US" sz="3600" dirty="0">
                <a:solidFill>
                  <a:schemeClr val="bg1"/>
                </a:solidFill>
              </a:rPr>
              <a:t>And, some men were bringing on a bed a man who was paralyzed, and they were seeking to bring him in and lay him before Jesus, but finding no way to bring him in, because of the crowd, they went up on the roof and let him down with his bed through the tiles into the midst before Jesus</a:t>
            </a:r>
            <a:endParaRPr lang="en-US" sz="4000" dirty="0">
              <a:solidFill>
                <a:schemeClr val="bg1"/>
              </a:solidFill>
            </a:endParaRPr>
          </a:p>
        </p:txBody>
      </p:sp>
      <mc:AlternateContent xmlns:mc="http://schemas.openxmlformats.org/markup-compatibility/2006">
        <mc:Choice xmlns:p14="http://schemas.microsoft.com/office/powerpoint/2010/main"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7466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7F178E191DAB43A3DF5305A8DE3964" ma:contentTypeVersion="16" ma:contentTypeDescription="Create a new document." ma:contentTypeScope="" ma:versionID="e352cdcfad1caebf4c7e5b7a19894e67">
  <xsd:schema xmlns:xsd="http://www.w3.org/2001/XMLSchema" xmlns:xs="http://www.w3.org/2001/XMLSchema" xmlns:p="http://schemas.microsoft.com/office/2006/metadata/properties" xmlns:ns2="f00d59df-475c-43a6-864a-094dcb304023" xmlns:ns3="94673149-7cf5-4e6a-be52-b637dda71e0d" targetNamespace="http://schemas.microsoft.com/office/2006/metadata/properties" ma:root="true" ma:fieldsID="e1ce03404329d9479080bdfa9f18d97a" ns2:_="" ns3:_="">
    <xsd:import namespace="f00d59df-475c-43a6-864a-094dcb304023"/>
    <xsd:import namespace="94673149-7cf5-4e6a-be52-b637dda71e0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0d59df-475c-43a6-864a-094dcb3040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90c8e35-adf8-4089-9feb-a89396ac1d4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673149-7cf5-4e6a-be52-b637dda71e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690dd45-7324-4b85-a513-adcf61b55d6f}" ma:internalName="TaxCatchAll" ma:showField="CatchAllData" ma:web="94673149-7cf5-4e6a-be52-b637dda71e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00d59df-475c-43a6-864a-094dcb304023">
      <Terms xmlns="http://schemas.microsoft.com/office/infopath/2007/PartnerControls"/>
    </lcf76f155ced4ddcb4097134ff3c332f>
    <TaxCatchAll xmlns="94673149-7cf5-4e6a-be52-b637dda71e0d" xsi:nil="true"/>
  </documentManagement>
</p:properties>
</file>

<file path=customXml/itemProps1.xml><?xml version="1.0" encoding="utf-8"?>
<ds:datastoreItem xmlns:ds="http://schemas.openxmlformats.org/officeDocument/2006/customXml" ds:itemID="{E8FA2EAF-5AC9-4EE5-A578-8EFB5997A6C5}"/>
</file>

<file path=customXml/itemProps2.xml><?xml version="1.0" encoding="utf-8"?>
<ds:datastoreItem xmlns:ds="http://schemas.openxmlformats.org/officeDocument/2006/customXml" ds:itemID="{DE44BE20-8B92-43D2-BC32-EBFF3FA5B182}"/>
</file>

<file path=customXml/itemProps3.xml><?xml version="1.0" encoding="utf-8"?>
<ds:datastoreItem xmlns:ds="http://schemas.openxmlformats.org/officeDocument/2006/customXml" ds:itemID="{EFC4706D-7C2E-4FC7-B5F7-64B35350C04A}"/>
</file>

<file path=docProps/app.xml><?xml version="1.0" encoding="utf-8"?>
<Properties xmlns="http://schemas.openxmlformats.org/officeDocument/2006/extended-properties" xmlns:vt="http://schemas.openxmlformats.org/officeDocument/2006/docPropsVTypes">
  <TotalTime>12427</TotalTime>
  <Words>1226</Words>
  <Application>Microsoft Office PowerPoint</Application>
  <PresentationFormat>Widescreen</PresentationFormat>
  <Paragraphs>82</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Roboto</vt:lpstr>
      <vt:lpstr>Office Theme</vt:lpstr>
      <vt:lpstr>Paul’s Worldview</vt:lpstr>
      <vt:lpstr>PowerPoint Presentation</vt:lpstr>
      <vt:lpstr>Daniel 7    (Revelation 13)</vt:lpstr>
      <vt:lpstr>PowerPoint Presentation</vt:lpstr>
      <vt:lpstr>PowerPoint Presentation</vt:lpstr>
      <vt:lpstr>PowerPoint Presentation</vt:lpstr>
      <vt:lpstr>PowerPoint Presentation</vt:lpstr>
      <vt:lpstr>PowerPoint Presentation</vt:lpstr>
      <vt:lpstr>Luke 5:21  (Matthew 9:1–8; Mark 2:1–12)</vt:lpstr>
      <vt:lpstr>Luke 5:21  (Matthew 9:1–8; Mark 2:1–12)</vt:lpstr>
      <vt:lpstr>Luke 5:21  (Matthew 9:1–8; Mark 2:1–12)</vt:lpstr>
      <vt:lpstr>Luke 5:21  (Matthew 9:1–8; Mark 2:1–12)</vt:lpstr>
      <vt:lpstr>PowerPoint Presentation</vt:lpstr>
      <vt:lpstr>Luke 6:1   Matthew 12:1–8; Mark 2:23–28) </vt:lpstr>
      <vt:lpstr>Luke 6:1   Matthew 12:1–8; Mark 2:23–28) </vt:lpstr>
      <vt:lpstr>PowerPoint Presentation</vt:lpstr>
      <vt:lpstr>Mark 8:31</vt:lpstr>
      <vt:lpstr>Mark 8:31</vt:lpstr>
      <vt:lpstr>Mark 8:31</vt:lpstr>
      <vt:lpstr>PowerPoint Presentation</vt:lpstr>
      <vt:lpstr>Matthew 26:57    Mark 14:53–65;    Luke 22:66-71; John 18:19–24)</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Anthony Patton</cp:lastModifiedBy>
  <cp:revision>25</cp:revision>
  <dcterms:created xsi:type="dcterms:W3CDTF">2022-07-24T15:54:16Z</dcterms:created>
  <dcterms:modified xsi:type="dcterms:W3CDTF">2022-12-06T16:04:11Z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0x010100517F178E191DAB43A3DF5305A8DE3964</vt:lpwstr>
  </property>
</Properties>
</file>