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1"/>
  </p:notesMasterIdLst>
  <p:sldIdLst>
    <p:sldId id="256" r:id="rId2"/>
    <p:sldId id="257" r:id="rId3"/>
    <p:sldId id="355" r:id="rId4"/>
    <p:sldId id="381" r:id="rId5"/>
    <p:sldId id="356" r:id="rId6"/>
    <p:sldId id="353" r:id="rId7"/>
    <p:sldId id="358" r:id="rId8"/>
    <p:sldId id="357" r:id="rId9"/>
    <p:sldId id="360" r:id="rId10"/>
    <p:sldId id="359" r:id="rId11"/>
    <p:sldId id="376" r:id="rId12"/>
    <p:sldId id="362" r:id="rId13"/>
    <p:sldId id="364" r:id="rId14"/>
    <p:sldId id="365" r:id="rId15"/>
    <p:sldId id="366" r:id="rId16"/>
    <p:sldId id="389" r:id="rId17"/>
    <p:sldId id="367" r:id="rId18"/>
    <p:sldId id="377" r:id="rId19"/>
    <p:sldId id="378" r:id="rId20"/>
    <p:sldId id="368" r:id="rId21"/>
    <p:sldId id="369" r:id="rId22"/>
    <p:sldId id="370" r:id="rId23"/>
    <p:sldId id="371" r:id="rId24"/>
    <p:sldId id="372" r:id="rId25"/>
    <p:sldId id="373" r:id="rId26"/>
    <p:sldId id="374" r:id="rId27"/>
    <p:sldId id="375" r:id="rId28"/>
    <p:sldId id="363" r:id="rId29"/>
    <p:sldId id="382" r:id="rId30"/>
    <p:sldId id="384" r:id="rId31"/>
    <p:sldId id="385" r:id="rId32"/>
    <p:sldId id="390" r:id="rId33"/>
    <p:sldId id="386" r:id="rId34"/>
    <p:sldId id="391" r:id="rId35"/>
    <p:sldId id="383" r:id="rId36"/>
    <p:sldId id="387" r:id="rId37"/>
    <p:sldId id="388" r:id="rId38"/>
    <p:sldId id="380" r:id="rId39"/>
    <p:sldId id="379" r:id="rId4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CE3CAC-4C31-4211-96F7-9990E25D0665}" v="599" dt="2023-03-12T12:45:20.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2.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24.xml"/><Relationship Id="rId4" Type="http://schemas.openxmlformats.org/officeDocument/2006/relationships/customXml" Target="../ink/ink2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27.xml"/><Relationship Id="rId4" Type="http://schemas.openxmlformats.org/officeDocument/2006/relationships/customXml" Target="../ink/ink26.xml"/></Relationships>
</file>

<file path=ppt/slides/_rels/slide12.xml.rels><?xml version="1.0" encoding="UTF-8" standalone="yes"?>
<Relationships xmlns="http://schemas.openxmlformats.org/package/2006/relationships"><Relationship Id="rId8" Type="http://schemas.openxmlformats.org/officeDocument/2006/relationships/customXml" Target="../ink/ink30.xml"/><Relationship Id="rId3" Type="http://schemas.openxmlformats.org/officeDocument/2006/relationships/hyperlink" Target="http://biblehub.com/exodus/3-2.htm" TargetMode="External"/><Relationship Id="rId7" Type="http://schemas.openxmlformats.org/officeDocument/2006/relationships/customXml" Target="../ink/ink29.xml"/><Relationship Id="rId2" Type="http://schemas.openxmlformats.org/officeDocument/2006/relationships/hyperlink" Target="http://biblehub.com/exodus/3-1.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8.xml"/><Relationship Id="rId4" Type="http://schemas.openxmlformats.org/officeDocument/2006/relationships/hyperlink" Target="http://biblehub.com/exodus/3-3.htm" TargetMode="Externa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customXml" Target="../ink/ink32.xml"/><Relationship Id="rId3" Type="http://schemas.openxmlformats.org/officeDocument/2006/relationships/hyperlink" Target="http://biblehub.com/exodus/3-5.htm" TargetMode="External"/><Relationship Id="rId7" Type="http://schemas.openxmlformats.org/officeDocument/2006/relationships/image" Target="../media/image4.png"/><Relationship Id="rId2" Type="http://schemas.openxmlformats.org/officeDocument/2006/relationships/hyperlink" Target="http://biblehub.com/exodus/3-4.htm" TargetMode="External"/><Relationship Id="rId1" Type="http://schemas.openxmlformats.org/officeDocument/2006/relationships/slideLayout" Target="../slideLayouts/slideLayout2.xml"/><Relationship Id="rId6" Type="http://schemas.openxmlformats.org/officeDocument/2006/relationships/customXml" Target="../ink/ink31.xml"/><Relationship Id="rId5" Type="http://schemas.openxmlformats.org/officeDocument/2006/relationships/hyperlink" Target="https://biblehub.com/niv/exodus/3.htm#footnotes" TargetMode="External"/><Relationship Id="rId10" Type="http://schemas.openxmlformats.org/officeDocument/2006/relationships/image" Target="../media/image5.png"/><Relationship Id="rId4" Type="http://schemas.openxmlformats.org/officeDocument/2006/relationships/hyperlink" Target="http://biblehub.com/exodus/3-6.htm" TargetMode="External"/><Relationship Id="rId9" Type="http://schemas.openxmlformats.org/officeDocument/2006/relationships/customXml" Target="../ink/ink33.xml"/></Relationships>
</file>

<file path=ppt/slides/_rels/slide14.xml.rels><?xml version="1.0" encoding="UTF-8" standalone="yes"?>
<Relationships xmlns="http://schemas.openxmlformats.org/package/2006/relationships"><Relationship Id="rId8" Type="http://schemas.openxmlformats.org/officeDocument/2006/relationships/customXml" Target="../ink/ink36.xml"/><Relationship Id="rId3" Type="http://schemas.openxmlformats.org/officeDocument/2006/relationships/hyperlink" Target="http://biblehub.com/exodus/3-2.htm" TargetMode="External"/><Relationship Id="rId7" Type="http://schemas.openxmlformats.org/officeDocument/2006/relationships/customXml" Target="../ink/ink35.xml"/><Relationship Id="rId2" Type="http://schemas.openxmlformats.org/officeDocument/2006/relationships/hyperlink" Target="http://biblehub.com/exodus/3-1.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34.xml"/><Relationship Id="rId4" Type="http://schemas.openxmlformats.org/officeDocument/2006/relationships/hyperlink" Target="http://biblehub.com/exodus/3-3.htm" TargetMode="Externa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customXml" Target="../ink/ink39.xml"/><Relationship Id="rId3" Type="http://schemas.openxmlformats.org/officeDocument/2006/relationships/hyperlink" Target="http://biblehub.com/exodus/3-5.htm" TargetMode="External"/><Relationship Id="rId7" Type="http://schemas.openxmlformats.org/officeDocument/2006/relationships/customXml" Target="../ink/ink38.xml"/><Relationship Id="rId2" Type="http://schemas.openxmlformats.org/officeDocument/2006/relationships/hyperlink" Target="http://biblehub.com/exodus/3-4.ht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37.xml"/><Relationship Id="rId4" Type="http://schemas.openxmlformats.org/officeDocument/2006/relationships/hyperlink" Target="http://biblehub.com/exodus/3-6.htm" TargetMode="External"/><Relationship Id="rId9"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4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42.xml"/><Relationship Id="rId4" Type="http://schemas.openxmlformats.org/officeDocument/2006/relationships/customXml" Target="../ink/ink41.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43.xml"/><Relationship Id="rId7" Type="http://schemas.openxmlformats.org/officeDocument/2006/relationships/customXml" Target="../ink/ink45.xml"/><Relationship Id="rId2" Type="http://schemas.openxmlformats.org/officeDocument/2006/relationships/hyperlink" Target="http://biblehub.com/exodus/13-18.htm" TargetMode="External"/><Relationship Id="rId1" Type="http://schemas.openxmlformats.org/officeDocument/2006/relationships/slideLayout" Target="../slideLayouts/slideLayout2.xml"/><Relationship Id="rId6" Type="http://schemas.openxmlformats.org/officeDocument/2006/relationships/customXml" Target="../ink/ink44.xml"/><Relationship Id="rId5"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46.xml"/><Relationship Id="rId7" Type="http://schemas.openxmlformats.org/officeDocument/2006/relationships/customXml" Target="../ink/ink48.xml"/><Relationship Id="rId2" Type="http://schemas.openxmlformats.org/officeDocument/2006/relationships/hyperlink" Target="http://biblehub.com/exodus/13-19.htm" TargetMode="External"/><Relationship Id="rId1" Type="http://schemas.openxmlformats.org/officeDocument/2006/relationships/slideLayout" Target="../slideLayouts/slideLayout2.xml"/><Relationship Id="rId6" Type="http://schemas.openxmlformats.org/officeDocument/2006/relationships/customXml" Target="../ink/ink47.xml"/><Relationship Id="rId5"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51.xml"/><Relationship Id="rId4" Type="http://schemas.openxmlformats.org/officeDocument/2006/relationships/customXml" Target="../ink/ink5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ustomXml" Target="../ink/ink54.xml"/><Relationship Id="rId3" Type="http://schemas.openxmlformats.org/officeDocument/2006/relationships/hyperlink" Target="http://biblehub.com/exodus/14-4.htm" TargetMode="External"/><Relationship Id="rId7" Type="http://schemas.openxmlformats.org/officeDocument/2006/relationships/customXml" Target="../ink/ink53.xml"/><Relationship Id="rId2" Type="http://schemas.openxmlformats.org/officeDocument/2006/relationships/hyperlink" Target="http://biblehub.com/exodus/14-3.htm" TargetMode="External"/><Relationship Id="rId1" Type="http://schemas.openxmlformats.org/officeDocument/2006/relationships/slideLayout" Target="../slideLayouts/slideLayout2.xml"/><Relationship Id="rId6" Type="http://schemas.openxmlformats.org/officeDocument/2006/relationships/image" Target="../media/image4.png"/><Relationship Id="rId4" Type="http://schemas.openxmlformats.org/officeDocument/2006/relationships/customXml" Target="../ink/ink52.xml"/><Relationship Id="rId9"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5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57.xml"/><Relationship Id="rId4" Type="http://schemas.openxmlformats.org/officeDocument/2006/relationships/customXml" Target="../ink/ink56.xml"/></Relationships>
</file>

<file path=ppt/slides/_rels/slide22.xml.rels><?xml version="1.0" encoding="UTF-8" standalone="yes"?>
<Relationships xmlns="http://schemas.openxmlformats.org/package/2006/relationships"><Relationship Id="rId7" Type="http://schemas.openxmlformats.org/officeDocument/2006/relationships/image" Target="../media/image5.png"/><Relationship Id="rId2" Type="http://schemas.openxmlformats.org/officeDocument/2006/relationships/customXml" Target="../ink/ink58.xml"/><Relationship Id="rId1" Type="http://schemas.openxmlformats.org/officeDocument/2006/relationships/slideLayout" Target="../slideLayouts/slideLayout2.xml"/><Relationship Id="rId6" Type="http://schemas.openxmlformats.org/officeDocument/2006/relationships/customXml" Target="../ink/ink60.xml"/><Relationship Id="rId5" Type="http://schemas.openxmlformats.org/officeDocument/2006/relationships/customXml" Target="../ink/ink59.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61.xml"/><Relationship Id="rId7" Type="http://schemas.openxmlformats.org/officeDocument/2006/relationships/customXml" Target="../ink/ink63.xml"/><Relationship Id="rId2" Type="http://schemas.openxmlformats.org/officeDocument/2006/relationships/hyperlink" Target="http://biblehub.com/exodus/14-13.htm" TargetMode="External"/><Relationship Id="rId1" Type="http://schemas.openxmlformats.org/officeDocument/2006/relationships/slideLayout" Target="../slideLayouts/slideLayout2.xml"/><Relationship Id="rId6" Type="http://schemas.openxmlformats.org/officeDocument/2006/relationships/customXml" Target="../ink/ink62.xml"/><Relationship Id="rId5"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biblehub.com/exodus/14-16.htm" TargetMode="External"/><Relationship Id="rId7" Type="http://schemas.openxmlformats.org/officeDocument/2006/relationships/customXml" Target="../ink/ink66.xml"/><Relationship Id="rId2" Type="http://schemas.openxmlformats.org/officeDocument/2006/relationships/hyperlink" Target="http://biblehub.com/exodus/14-15.htm" TargetMode="External"/><Relationship Id="rId1" Type="http://schemas.openxmlformats.org/officeDocument/2006/relationships/slideLayout" Target="../slideLayouts/slideLayout2.xml"/><Relationship Id="rId6" Type="http://schemas.openxmlformats.org/officeDocument/2006/relationships/customXml" Target="../ink/ink65.xml"/><Relationship Id="rId5" Type="http://schemas.openxmlformats.org/officeDocument/2006/relationships/image" Target="../media/image4.png"/><Relationship Id="rId4" Type="http://schemas.openxmlformats.org/officeDocument/2006/relationships/customXml" Target="../ink/ink64.xml"/></Relationships>
</file>

<file path=ppt/slides/_rels/slide2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67.xml"/><Relationship Id="rId7" Type="http://schemas.openxmlformats.org/officeDocument/2006/relationships/customXml" Target="../ink/ink69.xml"/><Relationship Id="rId2" Type="http://schemas.openxmlformats.org/officeDocument/2006/relationships/hyperlink" Target="http://biblehub.com/exodus/14-19.htm" TargetMode="External"/><Relationship Id="rId1" Type="http://schemas.openxmlformats.org/officeDocument/2006/relationships/slideLayout" Target="../slideLayouts/slideLayout2.xml"/><Relationship Id="rId6" Type="http://schemas.openxmlformats.org/officeDocument/2006/relationships/customXml" Target="../ink/ink68.xml"/><Relationship Id="rId5" Type="http://schemas.openxmlformats.org/officeDocument/2006/relationships/image" Target="../media/image4.png"/></Relationships>
</file>

<file path=ppt/slides/_rels/slide2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70.xml"/><Relationship Id="rId7" Type="http://schemas.openxmlformats.org/officeDocument/2006/relationships/customXml" Target="../ink/ink72.xml"/><Relationship Id="rId2" Type="http://schemas.openxmlformats.org/officeDocument/2006/relationships/hyperlink" Target="http://biblehub.com/exodus/14-21.htm" TargetMode="External"/><Relationship Id="rId1" Type="http://schemas.openxmlformats.org/officeDocument/2006/relationships/slideLayout" Target="../slideLayouts/slideLayout2.xml"/><Relationship Id="rId6" Type="http://schemas.openxmlformats.org/officeDocument/2006/relationships/customXml" Target="../ink/ink71.xml"/><Relationship Id="rId5"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openxmlformats.org/officeDocument/2006/relationships/customXml" Target="../ink/ink74.xml"/><Relationship Id="rId7" Type="http://schemas.openxmlformats.org/officeDocument/2006/relationships/image" Target="../media/image4.png"/><Relationship Id="rId2" Type="http://schemas.openxmlformats.org/officeDocument/2006/relationships/customXml" Target="../ink/ink73.xml"/><Relationship Id="rId1" Type="http://schemas.openxmlformats.org/officeDocument/2006/relationships/slideLayout" Target="../slideLayouts/slideLayout2.xml"/><Relationship Id="rId10" Type="http://schemas.openxmlformats.org/officeDocument/2006/relationships/image" Target="../media/image5.png"/><Relationship Id="rId9" Type="http://schemas.openxmlformats.org/officeDocument/2006/relationships/customXml" Target="../ink/ink75.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7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78.xml"/><Relationship Id="rId4" Type="http://schemas.openxmlformats.org/officeDocument/2006/relationships/customXml" Target="../ink/ink77.xml"/></Relationships>
</file>

<file path=ppt/slides/_rels/slide29.xml.rels><?xml version="1.0" encoding="UTF-8" standalone="yes"?>
<Relationships xmlns="http://schemas.openxmlformats.org/package/2006/relationships"><Relationship Id="rId8" Type="http://schemas.openxmlformats.org/officeDocument/2006/relationships/customXml" Target="../ink/ink81.xml"/><Relationship Id="rId3" Type="http://schemas.openxmlformats.org/officeDocument/2006/relationships/hyperlink" Target="https://biblehub.com/exodus/20-2.htm" TargetMode="External"/><Relationship Id="rId7" Type="http://schemas.openxmlformats.org/officeDocument/2006/relationships/customXml" Target="../ink/ink80.xml"/><Relationship Id="rId2" Type="http://schemas.openxmlformats.org/officeDocument/2006/relationships/hyperlink" Target="https://biblehub.com/exodus/20-1.htm" TargetMode="Externa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customXml" Target="../ink/ink79.xml"/><Relationship Id="rId4" Type="http://schemas.openxmlformats.org/officeDocument/2006/relationships/hyperlink" Target="http://biblehub.com/exodus/20-4.htm" TargetMode="External"/><Relationship Id="rId9" Type="http://schemas.openxmlformats.org/officeDocument/2006/relationships/image" Target="../media/image90.png"/></Relationships>
</file>

<file path=ppt/slides/_rels/slide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3.xml"/><Relationship Id="rId4" Type="http://schemas.openxmlformats.org/officeDocument/2006/relationships/customXml" Target="../ink/ink2.xml"/></Relationships>
</file>

<file path=ppt/slides/_rels/slide30.xml.rels><?xml version="1.0" encoding="UTF-8" standalone="yes"?>
<Relationships xmlns="http://schemas.openxmlformats.org/package/2006/relationships"><Relationship Id="rId8" Type="http://schemas.openxmlformats.org/officeDocument/2006/relationships/customXml" Target="../ink/ink84.xml"/><Relationship Id="rId3" Type="http://schemas.openxmlformats.org/officeDocument/2006/relationships/hyperlink" Target="http://biblehub.com/exodus/20-6.htm" TargetMode="External"/><Relationship Id="rId7" Type="http://schemas.openxmlformats.org/officeDocument/2006/relationships/customXml" Target="../ink/ink83.xml"/><Relationship Id="rId2" Type="http://schemas.openxmlformats.org/officeDocument/2006/relationships/hyperlink" Target="http://biblehub.com/exodus/20-5.htm" TargetMode="Externa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customXml" Target="../ink/ink82.xml"/><Relationship Id="rId4" Type="http://schemas.openxmlformats.org/officeDocument/2006/relationships/hyperlink" Target="http://biblehub.com/exodus/20-7.htm" TargetMode="External"/><Relationship Id="rId9" Type="http://schemas.openxmlformats.org/officeDocument/2006/relationships/image" Target="../media/image90.png"/></Relationships>
</file>

<file path=ppt/slides/_rels/slide31.xml.rels><?xml version="1.0" encoding="UTF-8" standalone="yes"?>
<Relationships xmlns="http://schemas.openxmlformats.org/package/2006/relationships"><Relationship Id="rId8" Type="http://schemas.openxmlformats.org/officeDocument/2006/relationships/customXml" Target="../ink/ink86.xml"/><Relationship Id="rId3" Type="http://schemas.openxmlformats.org/officeDocument/2006/relationships/hyperlink" Target="https://biblehub.com/exodus/20-2.htm" TargetMode="External"/><Relationship Id="rId7" Type="http://schemas.openxmlformats.org/officeDocument/2006/relationships/image" Target="../media/image80.png"/><Relationship Id="rId2" Type="http://schemas.openxmlformats.org/officeDocument/2006/relationships/hyperlink" Target="https://biblehub.com/exodus/20-1.htm" TargetMode="External"/><Relationship Id="rId1" Type="http://schemas.openxmlformats.org/officeDocument/2006/relationships/slideLayout" Target="../slideLayouts/slideLayout2.xml"/><Relationship Id="rId10" Type="http://schemas.openxmlformats.org/officeDocument/2006/relationships/image" Target="../media/image90.png"/><Relationship Id="rId4" Type="http://schemas.openxmlformats.org/officeDocument/2006/relationships/customXml" Target="../ink/ink85.xml"/><Relationship Id="rId9" Type="http://schemas.openxmlformats.org/officeDocument/2006/relationships/customXml" Target="../ink/ink87.xml"/></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biblehub.com/exodus/20-4.htm" TargetMode="External"/><Relationship Id="rId7" Type="http://schemas.openxmlformats.org/officeDocument/2006/relationships/customXml" Target="../ink/ink90.xml"/><Relationship Id="rId2" Type="http://schemas.openxmlformats.org/officeDocument/2006/relationships/hyperlink" Target="https://biblehub.com/exodus/20-3.htm" TargetMode="External"/><Relationship Id="rId1" Type="http://schemas.openxmlformats.org/officeDocument/2006/relationships/slideLayout" Target="../slideLayouts/slideLayout2.xml"/><Relationship Id="rId6" Type="http://schemas.openxmlformats.org/officeDocument/2006/relationships/customXml" Target="../ink/ink89.xml"/><Relationship Id="rId5" Type="http://schemas.openxmlformats.org/officeDocument/2006/relationships/image" Target="../media/image8.png"/><Relationship Id="rId4" Type="http://schemas.openxmlformats.org/officeDocument/2006/relationships/customXml" Target="../ink/ink88.xml"/></Relationships>
</file>

<file path=ppt/slides/_rels/slide33.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customXml" Target="../ink/ink91.xml"/><Relationship Id="rId7" Type="http://schemas.openxmlformats.org/officeDocument/2006/relationships/customXml" Target="../ink/ink93.xml"/><Relationship Id="rId2" Type="http://schemas.openxmlformats.org/officeDocument/2006/relationships/hyperlink" Target="http://biblehub.com/exodus/20-5.htm" TargetMode="External"/><Relationship Id="rId1" Type="http://schemas.openxmlformats.org/officeDocument/2006/relationships/slideLayout" Target="../slideLayouts/slideLayout2.xml"/><Relationship Id="rId6" Type="http://schemas.openxmlformats.org/officeDocument/2006/relationships/customXml" Target="../ink/ink92.xml"/><Relationship Id="rId5" Type="http://schemas.openxmlformats.org/officeDocument/2006/relationships/image" Target="../media/image80.png"/></Relationships>
</file>

<file path=ppt/slides/_rels/slide34.xml.rels><?xml version="1.0" encoding="UTF-8" standalone="yes"?>
<Relationships xmlns="http://schemas.openxmlformats.org/package/2006/relationships"><Relationship Id="rId3" Type="http://schemas.openxmlformats.org/officeDocument/2006/relationships/customXml" Target="../ink/ink94.xml"/><Relationship Id="rId7" Type="http://schemas.openxmlformats.org/officeDocument/2006/relationships/image" Target="../media/image9.png"/><Relationship Id="rId2" Type="http://schemas.openxmlformats.org/officeDocument/2006/relationships/hyperlink" Target="http://biblehub.com/exodus/20-7.htm" TargetMode="External"/><Relationship Id="rId1" Type="http://schemas.openxmlformats.org/officeDocument/2006/relationships/slideLayout" Target="../slideLayouts/slideLayout2.xml"/><Relationship Id="rId6" Type="http://schemas.openxmlformats.org/officeDocument/2006/relationships/customXml" Target="../ink/ink96.xml"/><Relationship Id="rId5" Type="http://schemas.openxmlformats.org/officeDocument/2006/relationships/customXml" Target="../ink/ink95.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8" Type="http://schemas.openxmlformats.org/officeDocument/2006/relationships/customXml" Target="../ink/ink99.xml"/><Relationship Id="rId3" Type="http://schemas.openxmlformats.org/officeDocument/2006/relationships/hyperlink" Target="http://biblehub.com/exodus/23-21.htm" TargetMode="External"/><Relationship Id="rId7" Type="http://schemas.openxmlformats.org/officeDocument/2006/relationships/customXml" Target="../ink/ink98.xml"/><Relationship Id="rId2" Type="http://schemas.openxmlformats.org/officeDocument/2006/relationships/hyperlink" Target="http://biblehub.com/exodus/23-20.htm" TargetMode="Externa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customXml" Target="../ink/ink97.xml"/><Relationship Id="rId4" Type="http://schemas.openxmlformats.org/officeDocument/2006/relationships/hyperlink" Target="http://biblehub.com/exodus/23-22.htm" TargetMode="External"/><Relationship Id="rId9" Type="http://schemas.openxmlformats.org/officeDocument/2006/relationships/image" Target="../media/image90.png"/></Relationships>
</file>

<file path=ppt/slides/_rels/slide36.xml.rels><?xml version="1.0" encoding="UTF-8" standalone="yes"?>
<Relationships xmlns="http://schemas.openxmlformats.org/package/2006/relationships"><Relationship Id="rId8" Type="http://schemas.openxmlformats.org/officeDocument/2006/relationships/customXml" Target="../ink/ink102.xml"/><Relationship Id="rId3" Type="http://schemas.openxmlformats.org/officeDocument/2006/relationships/hyperlink" Target="http://biblehub.com/exodus/23-24.htm" TargetMode="External"/><Relationship Id="rId7" Type="http://schemas.openxmlformats.org/officeDocument/2006/relationships/customXml" Target="../ink/ink101.xml"/><Relationship Id="rId2" Type="http://schemas.openxmlformats.org/officeDocument/2006/relationships/hyperlink" Target="http://biblehub.com/exodus/23-23.htm" TargetMode="Externa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customXml" Target="../ink/ink100.xml"/><Relationship Id="rId4" Type="http://schemas.openxmlformats.org/officeDocument/2006/relationships/hyperlink" Target="http://biblehub.com/exodus/23-25.htm" TargetMode="External"/><Relationship Id="rId9" Type="http://schemas.openxmlformats.org/officeDocument/2006/relationships/image" Target="../media/image90.png"/></Relationships>
</file>

<file path=ppt/slides/_rels/slide3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customXml" Target="../ink/ink103.xml"/><Relationship Id="rId1" Type="http://schemas.openxmlformats.org/officeDocument/2006/relationships/slideLayout" Target="../slideLayouts/slideLayout2.xml"/><Relationship Id="rId6" Type="http://schemas.openxmlformats.org/officeDocument/2006/relationships/image" Target="../media/image90.png"/><Relationship Id="rId5" Type="http://schemas.openxmlformats.org/officeDocument/2006/relationships/customXml" Target="../ink/ink105.xml"/><Relationship Id="rId4" Type="http://schemas.openxmlformats.org/officeDocument/2006/relationships/customXml" Target="../ink/ink104.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0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108.xml"/><Relationship Id="rId4" Type="http://schemas.openxmlformats.org/officeDocument/2006/relationships/customXml" Target="../ink/ink10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6.xml"/><Relationship Id="rId4" Type="http://schemas.openxmlformats.org/officeDocument/2006/relationships/customXml" Target="../ink/ink5.xml"/></Relationships>
</file>

<file path=ppt/slides/_rels/slide5.xml.rels><?xml version="1.0" encoding="UTF-8" standalone="yes"?>
<Relationships xmlns="http://schemas.openxmlformats.org/package/2006/relationships"><Relationship Id="rId3" Type="http://schemas.openxmlformats.org/officeDocument/2006/relationships/customXml" Target="../ink/ink7.xml"/><Relationship Id="rId7" Type="http://schemas.openxmlformats.org/officeDocument/2006/relationships/image" Target="../media/image31.png"/><Relationship Id="rId2" Type="http://schemas.openxmlformats.org/officeDocument/2006/relationships/hyperlink" Target="https://biblehub.com/mark/6-2.htm" TargetMode="External"/><Relationship Id="rId1" Type="http://schemas.openxmlformats.org/officeDocument/2006/relationships/slideLayout" Target="../slideLayouts/slideLayout2.xml"/><Relationship Id="rId6" Type="http://schemas.openxmlformats.org/officeDocument/2006/relationships/customXml" Target="../ink/ink9.xml"/><Relationship Id="rId5" Type="http://schemas.openxmlformats.org/officeDocument/2006/relationships/customXml" Target="../ink/ink8.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customXml" Target="../ink/ink10.xml"/><Relationship Id="rId7" Type="http://schemas.openxmlformats.org/officeDocument/2006/relationships/image" Target="../media/image30.png"/><Relationship Id="rId2" Type="http://schemas.openxmlformats.org/officeDocument/2006/relationships/hyperlink" Target="https://biblehub.com/mark/6-3.htm" TargetMode="External"/><Relationship Id="rId1" Type="http://schemas.openxmlformats.org/officeDocument/2006/relationships/slideLayout" Target="../slideLayouts/slideLayout2.xml"/><Relationship Id="rId6" Type="http://schemas.openxmlformats.org/officeDocument/2006/relationships/customXml" Target="../ink/ink12.xml"/><Relationship Id="rId5" Type="http://schemas.openxmlformats.org/officeDocument/2006/relationships/customXml" Target="../ink/ink11.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15.xml"/><Relationship Id="rId4" Type="http://schemas.openxmlformats.org/officeDocument/2006/relationships/customXml" Target="../ink/ink14.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18.xml"/><Relationship Id="rId4" Type="http://schemas.openxmlformats.org/officeDocument/2006/relationships/customXml" Target="../ink/ink1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1.xml"/><Relationship Id="rId4" Type="http://schemas.openxmlformats.org/officeDocument/2006/relationships/customXml" Target="../ink/ink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5400" dirty="0">
                <a:solidFill>
                  <a:schemeClr val="bg1"/>
                </a:solidFill>
              </a:rPr>
              <a:t> </a:t>
            </a:r>
            <a:r>
              <a:rPr lang="en-US" sz="4000" dirty="0">
                <a:solidFill>
                  <a:schemeClr val="bg1"/>
                </a:solidFill>
              </a:rPr>
              <a:t>Though you already know all this, I want to remind you that </a:t>
            </a:r>
            <a:r>
              <a:rPr lang="en-US" sz="4000" u="sng" dirty="0">
                <a:solidFill>
                  <a:schemeClr val="bg1"/>
                </a:solidFill>
              </a:rPr>
              <a:t>Jesus</a:t>
            </a:r>
            <a:r>
              <a:rPr lang="en-US" sz="4000" dirty="0">
                <a:solidFill>
                  <a:schemeClr val="bg1"/>
                </a:solidFill>
              </a:rPr>
              <a:t>,</a:t>
            </a:r>
          </a:p>
          <a:p>
            <a:r>
              <a:rPr lang="en-US" sz="4000" dirty="0">
                <a:solidFill>
                  <a:schemeClr val="bg1"/>
                </a:solidFill>
              </a:rPr>
              <a:t>at one time delivered his people out of Egypt, </a:t>
            </a:r>
          </a:p>
          <a:p>
            <a:r>
              <a:rPr lang="en-US" sz="4000" dirty="0">
                <a:solidFill>
                  <a:schemeClr val="bg1"/>
                </a:solidFill>
              </a:rPr>
              <a:t>but later destroyed those who did not believe.</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2043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5400" dirty="0">
                <a:solidFill>
                  <a:schemeClr val="bg1"/>
                </a:solidFill>
              </a:rPr>
              <a:t> </a:t>
            </a:r>
            <a:r>
              <a:rPr lang="en-US" sz="4000" dirty="0">
                <a:solidFill>
                  <a:schemeClr val="bg1"/>
                </a:solidFill>
              </a:rPr>
              <a:t>Though you already know all this, I want to remind you that </a:t>
            </a:r>
            <a:r>
              <a:rPr lang="en-US" sz="4000" u="sng" dirty="0">
                <a:solidFill>
                  <a:schemeClr val="bg1"/>
                </a:solidFill>
              </a:rPr>
              <a:t>Jesus</a:t>
            </a:r>
            <a:r>
              <a:rPr lang="en-US" sz="4000" dirty="0">
                <a:solidFill>
                  <a:schemeClr val="bg1"/>
                </a:solidFill>
              </a:rPr>
              <a:t>,</a:t>
            </a:r>
          </a:p>
          <a:p>
            <a:r>
              <a:rPr lang="el-GR" sz="4000" dirty="0">
                <a:solidFill>
                  <a:schemeClr val="bg1"/>
                </a:solidFill>
              </a:rPr>
              <a:t>Κύριος</a:t>
            </a:r>
            <a:r>
              <a:rPr lang="en-US" sz="4000" dirty="0">
                <a:solidFill>
                  <a:schemeClr val="bg1"/>
                </a:solidFill>
              </a:rPr>
              <a:t>  - Kurios- lord</a:t>
            </a:r>
          </a:p>
          <a:p>
            <a:r>
              <a:rPr lang="el-GR" sz="4000" dirty="0">
                <a:solidFill>
                  <a:schemeClr val="bg1"/>
                </a:solidFill>
              </a:rPr>
              <a:t>Ἰησοῦς, </a:t>
            </a:r>
            <a:r>
              <a:rPr lang="en-US" sz="4000" dirty="0">
                <a:solidFill>
                  <a:schemeClr val="bg1"/>
                </a:solidFill>
              </a:rPr>
              <a:t>- </a:t>
            </a:r>
            <a:r>
              <a:rPr lang="en-US" sz="4000" dirty="0" err="1">
                <a:solidFill>
                  <a:schemeClr val="bg1"/>
                </a:solidFill>
              </a:rPr>
              <a:t>Iésous</a:t>
            </a:r>
            <a:r>
              <a:rPr lang="en-US" dirty="0">
                <a:solidFill>
                  <a:schemeClr val="bg1"/>
                </a:solidFill>
              </a:rPr>
              <a:t>- </a:t>
            </a:r>
            <a:r>
              <a:rPr lang="en-US" sz="4000" dirty="0">
                <a:solidFill>
                  <a:schemeClr val="bg1"/>
                </a:solidFill>
              </a:rPr>
              <a:t>Jesus the Greek translation of Hebrew Yehoshua / Joshua</a:t>
            </a:r>
          </a:p>
          <a:p>
            <a:r>
              <a:rPr lang="en-US" sz="4000" dirty="0">
                <a:solidFill>
                  <a:schemeClr val="bg1"/>
                </a:solidFill>
              </a:rPr>
              <a:t>at one time delivered his people out of Egypt, </a:t>
            </a:r>
          </a:p>
          <a:p>
            <a:r>
              <a:rPr lang="en-US" sz="4000" dirty="0">
                <a:solidFill>
                  <a:schemeClr val="bg1"/>
                </a:solidFill>
              </a:rPr>
              <a:t>but later destroyed those who did not believe.</a:t>
            </a:r>
          </a:p>
          <a:p>
            <a:endParaRPr lang="en-US" sz="4000" b="1" dirty="0">
              <a:solidFill>
                <a:schemeClr val="bg1"/>
              </a:solidFill>
            </a:endParaRPr>
          </a:p>
          <a:p>
            <a:endParaRPr lang="en-US" sz="4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8390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3 ESV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a:t>
            </a:r>
            <a:r>
              <a:rPr lang="en-US" sz="3600" dirty="0">
                <a:solidFill>
                  <a:schemeClr val="bg1"/>
                </a:solidFill>
              </a:rPr>
              <a:t>Now Moses was tending the flock of Jethro his father-in-law, the priest of Midian, and he led the flock to the far side of the wilderness and came to Horeb, the mountain of God.</a:t>
            </a:r>
          </a:p>
          <a:p>
            <a:r>
              <a:rPr lang="en-US" sz="3600" dirty="0">
                <a:solidFill>
                  <a:schemeClr val="bg1"/>
                </a:solidFill>
              </a:rPr>
              <a:t> </a:t>
            </a:r>
            <a:r>
              <a:rPr lang="en-US" sz="3600" b="1" dirty="0">
                <a:solidFill>
                  <a:schemeClr val="bg1"/>
                </a:solidFill>
                <a:hlinkClick r:id="rId3">
                  <a:extLst>
                    <a:ext uri="{A12FA001-AC4F-418D-AE19-62706E023703}">
                      <ahyp:hlinkClr xmlns:ahyp="http://schemas.microsoft.com/office/drawing/2018/hyperlinkcolor" val="tx"/>
                    </a:ext>
                  </a:extLst>
                </a:hlinkClick>
              </a:rPr>
              <a:t>2</a:t>
            </a:r>
            <a:r>
              <a:rPr lang="en-US" sz="3600" dirty="0">
                <a:solidFill>
                  <a:schemeClr val="bg1"/>
                </a:solidFill>
              </a:rPr>
              <a:t>There the angel of the Lord appeared to him in flames of fire from within a bush. Moses saw that though the bush was on fire it did not burn up. </a:t>
            </a:r>
          </a:p>
          <a:p>
            <a:r>
              <a:rPr lang="en-US" sz="3600" b="1" dirty="0">
                <a:solidFill>
                  <a:schemeClr val="bg1"/>
                </a:solidFill>
                <a:hlinkClick r:id="rId4">
                  <a:extLst>
                    <a:ext uri="{A12FA001-AC4F-418D-AE19-62706E023703}">
                      <ahyp:hlinkClr xmlns:ahyp="http://schemas.microsoft.com/office/drawing/2018/hyperlinkcolor" val="tx"/>
                    </a:ext>
                  </a:extLst>
                </a:hlinkClick>
              </a:rPr>
              <a:t>3</a:t>
            </a:r>
            <a:r>
              <a:rPr lang="en-US" sz="3600" dirty="0">
                <a:solidFill>
                  <a:schemeClr val="bg1"/>
                </a:solidFill>
              </a:rPr>
              <a:t>So Moses thought, “I will go over and see this strange sight—why the bush does not burn up.”</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1674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3 </a:t>
            </a:r>
            <a:r>
              <a:rPr lang="en-US" b="1" dirty="0" err="1">
                <a:solidFill>
                  <a:schemeClr val="bg1"/>
                </a:solidFill>
              </a:rPr>
              <a:t>esv</a:t>
            </a:r>
            <a:r>
              <a:rPr lang="en-US" b="1" dirty="0">
                <a:solidFill>
                  <a:schemeClr val="bg1"/>
                </a:solidFill>
              </a:rPr>
              <a:t>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4</a:t>
            </a:r>
            <a:r>
              <a:rPr lang="en-US" sz="3600" dirty="0">
                <a:solidFill>
                  <a:schemeClr val="bg1"/>
                </a:solidFill>
              </a:rPr>
              <a:t>When the </a:t>
            </a:r>
            <a:r>
              <a:rPr lang="en-US" sz="3600" cap="small" dirty="0">
                <a:solidFill>
                  <a:schemeClr val="bg1"/>
                </a:solidFill>
              </a:rPr>
              <a:t>Lord</a:t>
            </a:r>
            <a:r>
              <a:rPr lang="en-US" sz="3600" dirty="0">
                <a:solidFill>
                  <a:schemeClr val="bg1"/>
                </a:solidFill>
              </a:rPr>
              <a:t> saw that he had gone over to look, God called to him from within the bush, “Moses! Moses!”</a:t>
            </a:r>
          </a:p>
          <a:p>
            <a:r>
              <a:rPr lang="en-US" sz="3600" dirty="0">
                <a:solidFill>
                  <a:schemeClr val="bg1"/>
                </a:solidFill>
              </a:rPr>
              <a:t>And Moses said, “Here I am.”</a:t>
            </a:r>
          </a:p>
          <a:p>
            <a:r>
              <a:rPr lang="en-US" sz="3600" b="1" dirty="0">
                <a:solidFill>
                  <a:schemeClr val="bg1"/>
                </a:solidFill>
                <a:hlinkClick r:id="rId3">
                  <a:extLst>
                    <a:ext uri="{A12FA001-AC4F-418D-AE19-62706E023703}">
                      <ahyp:hlinkClr xmlns:ahyp="http://schemas.microsoft.com/office/drawing/2018/hyperlinkcolor" val="tx"/>
                    </a:ext>
                  </a:extLst>
                </a:hlinkClick>
              </a:rPr>
              <a:t>5</a:t>
            </a:r>
            <a:r>
              <a:rPr lang="en-US" sz="3600" dirty="0">
                <a:solidFill>
                  <a:schemeClr val="bg1"/>
                </a:solidFill>
              </a:rPr>
              <a:t>“Do not come any closer,” God said. “Take off your sandals, for the place where you are standing is holy ground.” </a:t>
            </a:r>
            <a:r>
              <a:rPr lang="en-US" sz="3600" b="1" dirty="0">
                <a:solidFill>
                  <a:schemeClr val="bg1"/>
                </a:solidFill>
                <a:hlinkClick r:id="rId4">
                  <a:extLst>
                    <a:ext uri="{A12FA001-AC4F-418D-AE19-62706E023703}">
                      <ahyp:hlinkClr xmlns:ahyp="http://schemas.microsoft.com/office/drawing/2018/hyperlinkcolor" val="tx"/>
                    </a:ext>
                  </a:extLst>
                </a:hlinkClick>
              </a:rPr>
              <a:t>6</a:t>
            </a:r>
            <a:r>
              <a:rPr lang="en-US" sz="3600" dirty="0">
                <a:solidFill>
                  <a:schemeClr val="bg1"/>
                </a:solidFill>
              </a:rPr>
              <a:t>Then he said, “I am the God of your father, </a:t>
            </a:r>
            <a:r>
              <a:rPr lang="en-US" sz="3600" b="1" i="1" baseline="30000" dirty="0">
                <a:solidFill>
                  <a:schemeClr val="bg1"/>
                </a:solidFill>
                <a:hlinkClick r:id="rId5" tooltip="Masoretic Text; Samaritan Pentateuch (see Acts 7:32) fathers">
                  <a:extLst>
                    <a:ext uri="{A12FA001-AC4F-418D-AE19-62706E023703}">
                      <ahyp:hlinkClr xmlns:ahyp="http://schemas.microsoft.com/office/drawing/2018/hyperlinkcolor" val="tx"/>
                    </a:ext>
                  </a:extLst>
                </a:hlinkClick>
              </a:rPr>
              <a:t>a</a:t>
            </a:r>
            <a:r>
              <a:rPr lang="en-US" sz="3600" dirty="0">
                <a:solidFill>
                  <a:schemeClr val="bg1"/>
                </a:solidFill>
              </a:rPr>
              <a:t> the God of Abraham, the God of Isaac and the God of Jacob.” At this, Moses hid his face, because he was afraid to look at God.</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64257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3 Hebrew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a:t>
            </a:r>
            <a:r>
              <a:rPr lang="en-US" sz="3600" dirty="0">
                <a:solidFill>
                  <a:schemeClr val="bg1"/>
                </a:solidFill>
              </a:rPr>
              <a:t>Now Moses was tending the flock of Jethro his father-in-law, the priest of Midian, and he led the flock to the far side of the wilderness and came to Horeb, the mountain of Elohim (gods/plural).</a:t>
            </a:r>
          </a:p>
          <a:p>
            <a:r>
              <a:rPr lang="en-US" sz="3600" dirty="0">
                <a:solidFill>
                  <a:schemeClr val="bg1"/>
                </a:solidFill>
              </a:rPr>
              <a:t> </a:t>
            </a:r>
            <a:r>
              <a:rPr lang="en-US" sz="3600" b="1" dirty="0">
                <a:solidFill>
                  <a:schemeClr val="bg1"/>
                </a:solidFill>
                <a:hlinkClick r:id="rId3">
                  <a:extLst>
                    <a:ext uri="{A12FA001-AC4F-418D-AE19-62706E023703}">
                      <ahyp:hlinkClr xmlns:ahyp="http://schemas.microsoft.com/office/drawing/2018/hyperlinkcolor" val="tx"/>
                    </a:ext>
                  </a:extLst>
                </a:hlinkClick>
              </a:rPr>
              <a:t>2</a:t>
            </a:r>
            <a:r>
              <a:rPr lang="en-US" sz="3600" dirty="0">
                <a:solidFill>
                  <a:schemeClr val="bg1"/>
                </a:solidFill>
              </a:rPr>
              <a:t>There (</a:t>
            </a:r>
            <a:r>
              <a:rPr lang="en-US" sz="3600" dirty="0" err="1">
                <a:solidFill>
                  <a:schemeClr val="bg1"/>
                </a:solidFill>
              </a:rPr>
              <a:t>malak</a:t>
            </a:r>
            <a:r>
              <a:rPr lang="en-US" sz="3600" dirty="0">
                <a:solidFill>
                  <a:schemeClr val="bg1"/>
                </a:solidFill>
              </a:rPr>
              <a:t> Yahweh) angel of </a:t>
            </a:r>
            <a:r>
              <a:rPr lang="en-US" sz="3600" cap="small" dirty="0">
                <a:solidFill>
                  <a:schemeClr val="bg1"/>
                </a:solidFill>
              </a:rPr>
              <a:t>Yahweh</a:t>
            </a:r>
            <a:r>
              <a:rPr lang="en-US" sz="3600" dirty="0">
                <a:solidFill>
                  <a:schemeClr val="bg1"/>
                </a:solidFill>
              </a:rPr>
              <a:t> appeared to him in flames of fire from within a bush. Moses saw that though the bush was on fire it did not burn up. </a:t>
            </a:r>
          </a:p>
          <a:p>
            <a:r>
              <a:rPr lang="en-US" sz="3600" b="1" dirty="0">
                <a:solidFill>
                  <a:schemeClr val="bg1"/>
                </a:solidFill>
                <a:hlinkClick r:id="rId4">
                  <a:extLst>
                    <a:ext uri="{A12FA001-AC4F-418D-AE19-62706E023703}">
                      <ahyp:hlinkClr xmlns:ahyp="http://schemas.microsoft.com/office/drawing/2018/hyperlinkcolor" val="tx"/>
                    </a:ext>
                  </a:extLst>
                </a:hlinkClick>
              </a:rPr>
              <a:t>3</a:t>
            </a:r>
            <a:r>
              <a:rPr lang="en-US" sz="3600" dirty="0">
                <a:solidFill>
                  <a:schemeClr val="bg1"/>
                </a:solidFill>
              </a:rPr>
              <a:t>So Moses thought, “I will go over and see this strange sight—why the bush does not burn up.”</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7574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3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4</a:t>
            </a:r>
            <a:r>
              <a:rPr lang="en-US" sz="3600" dirty="0">
                <a:solidFill>
                  <a:schemeClr val="bg1"/>
                </a:solidFill>
              </a:rPr>
              <a:t>When Yahweh saw that he had gone over to look, Elohim (gods plural)called to him from within the bush, “Moses! Moses!”</a:t>
            </a:r>
          </a:p>
          <a:p>
            <a:r>
              <a:rPr lang="en-US" sz="3600" dirty="0">
                <a:solidFill>
                  <a:schemeClr val="bg1"/>
                </a:solidFill>
              </a:rPr>
              <a:t>And Moses said, “Here I am.”</a:t>
            </a:r>
          </a:p>
          <a:p>
            <a:r>
              <a:rPr lang="en-US" sz="3600" b="1" dirty="0">
                <a:solidFill>
                  <a:schemeClr val="bg1"/>
                </a:solidFill>
                <a:hlinkClick r:id="rId3">
                  <a:extLst>
                    <a:ext uri="{A12FA001-AC4F-418D-AE19-62706E023703}">
                      <ahyp:hlinkClr xmlns:ahyp="http://schemas.microsoft.com/office/drawing/2018/hyperlinkcolor" val="tx"/>
                    </a:ext>
                  </a:extLst>
                </a:hlinkClick>
              </a:rPr>
              <a:t>5</a:t>
            </a:r>
            <a:r>
              <a:rPr lang="en-US" sz="3600" dirty="0">
                <a:solidFill>
                  <a:schemeClr val="bg1"/>
                </a:solidFill>
              </a:rPr>
              <a:t>“Do not come any closer, Take off your sandals, for the place where you are standing is holy ground.” </a:t>
            </a:r>
            <a:r>
              <a:rPr lang="en-US" sz="3600" b="1" dirty="0">
                <a:solidFill>
                  <a:schemeClr val="bg1"/>
                </a:solidFill>
                <a:hlinkClick r:id="rId4">
                  <a:extLst>
                    <a:ext uri="{A12FA001-AC4F-418D-AE19-62706E023703}">
                      <ahyp:hlinkClr xmlns:ahyp="http://schemas.microsoft.com/office/drawing/2018/hyperlinkcolor" val="tx"/>
                    </a:ext>
                  </a:extLst>
                </a:hlinkClick>
              </a:rPr>
              <a:t>6</a:t>
            </a:r>
            <a:r>
              <a:rPr lang="en-US" sz="3600" dirty="0">
                <a:solidFill>
                  <a:schemeClr val="bg1"/>
                </a:solidFill>
              </a:rPr>
              <a:t>Then he said, “I </a:t>
            </a:r>
            <a:r>
              <a:rPr lang="en-US" sz="3600" dirty="0" err="1">
                <a:solidFill>
                  <a:schemeClr val="bg1"/>
                </a:solidFill>
              </a:rPr>
              <a:t>elohe</a:t>
            </a:r>
            <a:r>
              <a:rPr lang="en-US" sz="3600" dirty="0">
                <a:solidFill>
                  <a:schemeClr val="bg1"/>
                </a:solidFill>
              </a:rPr>
              <a:t> father (gods plural </a:t>
            </a:r>
            <a:r>
              <a:rPr lang="en-US" sz="3600" dirty="0" err="1">
                <a:solidFill>
                  <a:schemeClr val="bg1"/>
                </a:solidFill>
              </a:rPr>
              <a:t>possesion</a:t>
            </a:r>
            <a:r>
              <a:rPr lang="en-US" sz="3600" dirty="0">
                <a:solidFill>
                  <a:schemeClr val="bg1"/>
                </a:solidFill>
              </a:rPr>
              <a:t>) (of your) father, </a:t>
            </a:r>
            <a:r>
              <a:rPr lang="en-US" sz="3600" dirty="0" err="1">
                <a:solidFill>
                  <a:schemeClr val="bg1"/>
                </a:solidFill>
              </a:rPr>
              <a:t>elohe</a:t>
            </a:r>
            <a:r>
              <a:rPr lang="en-US" sz="3600" dirty="0">
                <a:solidFill>
                  <a:schemeClr val="bg1"/>
                </a:solidFill>
              </a:rPr>
              <a:t> Abraham, </a:t>
            </a:r>
            <a:r>
              <a:rPr lang="en-US" sz="3600" dirty="0" err="1">
                <a:solidFill>
                  <a:schemeClr val="bg1"/>
                </a:solidFill>
              </a:rPr>
              <a:t>elohe</a:t>
            </a:r>
            <a:r>
              <a:rPr lang="en-US" sz="3600" dirty="0">
                <a:solidFill>
                  <a:schemeClr val="bg1"/>
                </a:solidFill>
              </a:rPr>
              <a:t> Isaac and </a:t>
            </a:r>
            <a:r>
              <a:rPr lang="en-US" sz="3600" dirty="0" err="1">
                <a:solidFill>
                  <a:schemeClr val="bg1"/>
                </a:solidFill>
              </a:rPr>
              <a:t>elohe</a:t>
            </a:r>
            <a:r>
              <a:rPr lang="en-US" sz="3600" dirty="0">
                <a:solidFill>
                  <a:schemeClr val="bg1"/>
                </a:solidFill>
              </a:rPr>
              <a:t>  Jacob.” At this, Moses hid his face, because he was afraid to look at </a:t>
            </a:r>
            <a:r>
              <a:rPr lang="en-US" sz="3600" dirty="0" err="1">
                <a:solidFill>
                  <a:schemeClr val="bg1"/>
                </a:solidFill>
              </a:rPr>
              <a:t>elohim</a:t>
            </a:r>
            <a:r>
              <a:rPr lang="en-US" sz="3600" dirty="0">
                <a:solidFill>
                  <a:schemeClr val="bg1"/>
                </a:solidFill>
              </a:rPr>
              <a:t> (plural).</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125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3:7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rPr>
              <a:t>T</a:t>
            </a:r>
            <a:r>
              <a:rPr lang="en-US" sz="3600" dirty="0">
                <a:solidFill>
                  <a:schemeClr val="bg1"/>
                </a:solidFill>
              </a:rPr>
              <a:t>hen Yahweh said I have seen the oppression of my people who are in Egypt and I have heard  their cry and I know their sorrows </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1167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13:17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When Pharaoh let the people go, </a:t>
            </a:r>
          </a:p>
          <a:p>
            <a:r>
              <a:rPr lang="en-US" sz="4000" dirty="0">
                <a:solidFill>
                  <a:schemeClr val="bg1"/>
                </a:solidFill>
              </a:rPr>
              <a:t>Elohim did not lead them on the road through the Philistine country, though that was shorter. </a:t>
            </a:r>
          </a:p>
          <a:p>
            <a:r>
              <a:rPr lang="en-US" sz="4000" dirty="0">
                <a:solidFill>
                  <a:schemeClr val="bg1"/>
                </a:solidFill>
              </a:rPr>
              <a:t>Elohim said, “If they face war, they might change their minds and return to Egypt.” </a:t>
            </a:r>
          </a:p>
          <a:p>
            <a:r>
              <a:rPr lang="en-US" sz="4000" b="1" dirty="0">
                <a:solidFill>
                  <a:schemeClr val="bg1"/>
                </a:solidFill>
                <a:hlinkClick r:id="rId2">
                  <a:extLst>
                    <a:ext uri="{A12FA001-AC4F-418D-AE19-62706E023703}">
                      <ahyp:hlinkClr xmlns:ahyp="http://schemas.microsoft.com/office/drawing/2018/hyperlinkcolor" val="tx"/>
                    </a:ext>
                  </a:extLst>
                </a:hlinkClick>
              </a:rPr>
              <a:t>18</a:t>
            </a:r>
            <a:r>
              <a:rPr lang="en-US" sz="4000" dirty="0">
                <a:solidFill>
                  <a:schemeClr val="bg1"/>
                </a:solidFill>
              </a:rPr>
              <a:t> Elohim led the people around by the desert road toward the Red Sea. The Israelites went up out of Egypt ready for battle.</a:t>
            </a:r>
            <a:endParaRPr lang="en-US" sz="5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7367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13:19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 </a:t>
            </a:r>
            <a:r>
              <a:rPr lang="en-US" sz="4000" b="1" dirty="0">
                <a:solidFill>
                  <a:schemeClr val="bg1"/>
                </a:solidFill>
                <a:hlinkClick r:id="rId2">
                  <a:extLst>
                    <a:ext uri="{A12FA001-AC4F-418D-AE19-62706E023703}">
                      <ahyp:hlinkClr xmlns:ahyp="http://schemas.microsoft.com/office/drawing/2018/hyperlinkcolor" val="tx"/>
                    </a:ext>
                  </a:extLst>
                </a:hlinkClick>
              </a:rPr>
              <a:t>19</a:t>
            </a:r>
            <a:r>
              <a:rPr lang="en-US" sz="4000" dirty="0">
                <a:solidFill>
                  <a:schemeClr val="bg1"/>
                </a:solidFill>
              </a:rPr>
              <a:t>Moses took the bones of Joseph with him, for Joseph had made the sons of Israel solemnly swear, saying, “Elohim will surely visit you, and you shall carry up my bones with you from here.” </a:t>
            </a:r>
            <a:endParaRPr lang="en-US" sz="4000" b="1" dirty="0">
              <a:solidFill>
                <a:schemeClr val="bg1"/>
              </a:solidFill>
            </a:endParaRPr>
          </a:p>
          <a:p>
            <a:r>
              <a:rPr lang="en-US" sz="4000" dirty="0">
                <a:solidFill>
                  <a:schemeClr val="bg1"/>
                </a:solidFill>
              </a:rPr>
              <a:t>And they moved on from Succoth and encamped at </a:t>
            </a:r>
            <a:r>
              <a:rPr lang="en-US" sz="4000" dirty="0" err="1">
                <a:solidFill>
                  <a:schemeClr val="bg1"/>
                </a:solidFill>
              </a:rPr>
              <a:t>Etham</a:t>
            </a:r>
            <a:r>
              <a:rPr lang="en-US" sz="4000" dirty="0">
                <a:solidFill>
                  <a:schemeClr val="bg1"/>
                </a:solidFill>
              </a:rPr>
              <a:t>, on the edge of the wilderness. </a:t>
            </a:r>
            <a:endParaRPr lang="en-US" sz="72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4669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13:21</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u="sng" dirty="0">
                <a:solidFill>
                  <a:schemeClr val="bg1"/>
                </a:solidFill>
              </a:rPr>
              <a:t> </a:t>
            </a:r>
            <a:r>
              <a:rPr lang="en-US" sz="4000" b="1" u="sng" dirty="0">
                <a:solidFill>
                  <a:schemeClr val="bg1"/>
                </a:solidFill>
              </a:rPr>
              <a:t>Yahweh </a:t>
            </a:r>
            <a:r>
              <a:rPr lang="en-US" sz="4000" u="sng" dirty="0">
                <a:solidFill>
                  <a:schemeClr val="bg1"/>
                </a:solidFill>
              </a:rPr>
              <a:t>went before them by day in a pillar of cloud </a:t>
            </a:r>
            <a:r>
              <a:rPr lang="en-US" sz="4000" dirty="0">
                <a:solidFill>
                  <a:schemeClr val="bg1"/>
                </a:solidFill>
              </a:rPr>
              <a:t>to lead them along the way, and by night in a pillar of fire to give them light, that they might travel by day and by night. </a:t>
            </a:r>
          </a:p>
          <a:p>
            <a:r>
              <a:rPr lang="en-US" sz="4000" dirty="0">
                <a:solidFill>
                  <a:schemeClr val="bg1"/>
                </a:solidFill>
              </a:rPr>
              <a:t>The pillar of cloud by day and the pillar of fire by night did not depart from before the people.</a:t>
            </a:r>
            <a:endParaRPr lang="en-US" sz="72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45263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dirty="0">
                <a:solidFill>
                  <a:schemeClr val="bg1"/>
                </a:solidFill>
              </a:rPr>
              <a:t>Then Yahweh said to Moses, “Tell the Israelites to turn back and encamp near Pi </a:t>
            </a:r>
            <a:r>
              <a:rPr lang="en-US" sz="3600" dirty="0" err="1">
                <a:solidFill>
                  <a:schemeClr val="bg1"/>
                </a:solidFill>
              </a:rPr>
              <a:t>Hahiroth</a:t>
            </a:r>
            <a:r>
              <a:rPr lang="en-US" sz="3600" dirty="0">
                <a:solidFill>
                  <a:schemeClr val="bg1"/>
                </a:solidFill>
              </a:rPr>
              <a:t>, They are to encamp by the sea, </a:t>
            </a:r>
          </a:p>
          <a:p>
            <a:r>
              <a:rPr lang="en-US" sz="3600" dirty="0">
                <a:solidFill>
                  <a:schemeClr val="bg1"/>
                </a:solidFill>
              </a:rPr>
              <a:t> </a:t>
            </a:r>
            <a:r>
              <a:rPr lang="en-US" sz="3600" b="1" dirty="0">
                <a:solidFill>
                  <a:schemeClr val="bg1"/>
                </a:solidFill>
                <a:hlinkClick r:id="rId2">
                  <a:extLst>
                    <a:ext uri="{A12FA001-AC4F-418D-AE19-62706E023703}">
                      <ahyp:hlinkClr xmlns:ahyp="http://schemas.microsoft.com/office/drawing/2018/hyperlinkcolor" val="tx"/>
                    </a:ext>
                  </a:extLst>
                </a:hlinkClick>
              </a:rPr>
              <a:t>3</a:t>
            </a:r>
            <a:r>
              <a:rPr lang="en-US" sz="3600" dirty="0">
                <a:solidFill>
                  <a:schemeClr val="bg1"/>
                </a:solidFill>
              </a:rPr>
              <a:t>Pharaoh will think, ‘The Israelites are wandering around the land in confusion, hemmed in by the desert.’ </a:t>
            </a:r>
          </a:p>
          <a:p>
            <a:r>
              <a:rPr lang="en-US" sz="3600" b="1" dirty="0">
                <a:solidFill>
                  <a:schemeClr val="bg1"/>
                </a:solidFill>
                <a:hlinkClick r:id="rId3">
                  <a:extLst>
                    <a:ext uri="{A12FA001-AC4F-418D-AE19-62706E023703}">
                      <ahyp:hlinkClr xmlns:ahyp="http://schemas.microsoft.com/office/drawing/2018/hyperlinkcolor" val="tx"/>
                    </a:ext>
                  </a:extLst>
                </a:hlinkClick>
              </a:rPr>
              <a:t>4</a:t>
            </a:r>
            <a:r>
              <a:rPr lang="en-US" sz="3600" dirty="0">
                <a:solidFill>
                  <a:schemeClr val="bg1"/>
                </a:solidFill>
              </a:rPr>
              <a:t>And I will harden Pharaoh’s heart, and he will pursue them. But I will gain glory for myself through Pharaoh and all his army, and the Egyptians will know that I AM.” So the Israelites did this.</a:t>
            </a:r>
            <a:endParaRPr lang="en-US" sz="48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6452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dirty="0">
                <a:solidFill>
                  <a:schemeClr val="bg1"/>
                </a:solidFill>
              </a:rPr>
              <a:t>When the king of Egypt was told that the people had fled, Pharaoh and his officials changed their minds about them and said, “What have we done? We have let the Israelites go and have lost their services!”</a:t>
            </a:r>
            <a:endParaRPr lang="en-US" sz="5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20351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As Pharaoh approached, the Israelites looked up, and there were the Egyptians, marching after them. </a:t>
            </a:r>
          </a:p>
          <a:p>
            <a:r>
              <a:rPr lang="en-US" sz="4000" dirty="0">
                <a:solidFill>
                  <a:schemeClr val="bg1"/>
                </a:solidFill>
              </a:rPr>
              <a:t>They were terrified and cried out to </a:t>
            </a:r>
            <a:r>
              <a:rPr lang="en-US" sz="4000" u="sng" dirty="0">
                <a:solidFill>
                  <a:schemeClr val="bg1"/>
                </a:solidFill>
              </a:rPr>
              <a:t>Yahweh</a:t>
            </a:r>
            <a:r>
              <a:rPr lang="en-US" sz="4000" dirty="0">
                <a:solidFill>
                  <a:schemeClr val="bg1"/>
                </a:solidFill>
              </a:rPr>
              <a:t>. </a:t>
            </a:r>
          </a:p>
          <a:p>
            <a:r>
              <a:rPr lang="en-US" sz="4000" dirty="0">
                <a:solidFill>
                  <a:schemeClr val="bg1"/>
                </a:solidFill>
              </a:rPr>
              <a:t>They said to Moses, “Was it because there were no graves in Egypt that you brought us to the desert to die? What have you done to us by bringing us out of Egypt?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02897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13</a:t>
            </a:r>
            <a:r>
              <a:rPr lang="en-US" sz="3600" dirty="0">
                <a:solidFill>
                  <a:schemeClr val="bg1"/>
                </a:solidFill>
              </a:rPr>
              <a:t>Moses answered the people, </a:t>
            </a:r>
          </a:p>
          <a:p>
            <a:r>
              <a:rPr lang="en-US" sz="3600" dirty="0">
                <a:solidFill>
                  <a:schemeClr val="bg1"/>
                </a:solidFill>
              </a:rPr>
              <a:t>“Do not be afraid.</a:t>
            </a:r>
          </a:p>
          <a:p>
            <a:r>
              <a:rPr lang="en-US" sz="3600" dirty="0">
                <a:solidFill>
                  <a:schemeClr val="bg1"/>
                </a:solidFill>
              </a:rPr>
              <a:t> Stand firm and you will see </a:t>
            </a:r>
            <a:r>
              <a:rPr lang="en-US" sz="3600" u="sng" dirty="0" err="1">
                <a:solidFill>
                  <a:schemeClr val="bg1"/>
                </a:solidFill>
              </a:rPr>
              <a:t>Jesuat</a:t>
            </a:r>
            <a:r>
              <a:rPr lang="en-US" sz="3600" u="sng" dirty="0">
                <a:solidFill>
                  <a:schemeClr val="bg1"/>
                </a:solidFill>
              </a:rPr>
              <a:t> Yahweh </a:t>
            </a:r>
            <a:r>
              <a:rPr lang="en-US" sz="3600" dirty="0">
                <a:solidFill>
                  <a:schemeClr val="bg1"/>
                </a:solidFill>
              </a:rPr>
              <a:t>(salvation Yahweh) today. </a:t>
            </a:r>
          </a:p>
          <a:p>
            <a:r>
              <a:rPr lang="en-US" sz="3600" dirty="0">
                <a:solidFill>
                  <a:schemeClr val="bg1"/>
                </a:solidFill>
              </a:rPr>
              <a:t>The Egyptians you see today, you will never see again.  Yahweh will fight for you; you need only to be still.”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33066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15</a:t>
            </a:r>
            <a:r>
              <a:rPr lang="en-US" sz="4000" dirty="0">
                <a:solidFill>
                  <a:schemeClr val="bg1"/>
                </a:solidFill>
              </a:rPr>
              <a:t>Yahweh said to Moses, “Why are you crying out to me? Tell the Israelites to move on. </a:t>
            </a:r>
          </a:p>
          <a:p>
            <a:r>
              <a:rPr lang="en-US" sz="4000" b="1" dirty="0">
                <a:solidFill>
                  <a:schemeClr val="bg1"/>
                </a:solidFill>
                <a:hlinkClick r:id="rId3">
                  <a:extLst>
                    <a:ext uri="{A12FA001-AC4F-418D-AE19-62706E023703}">
                      <ahyp:hlinkClr xmlns:ahyp="http://schemas.microsoft.com/office/drawing/2018/hyperlinkcolor" val="tx"/>
                    </a:ext>
                  </a:extLst>
                </a:hlinkClick>
              </a:rPr>
              <a:t>16</a:t>
            </a:r>
            <a:r>
              <a:rPr lang="en-US" sz="4000" dirty="0">
                <a:solidFill>
                  <a:schemeClr val="bg1"/>
                </a:solidFill>
              </a:rPr>
              <a:t>Raise your staff and stretch out your hand over the sea to divide the water so that the Israelites can go through the sea on dry ground.</a:t>
            </a:r>
            <a:endParaRPr lang="en-US" sz="48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5922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19</a:t>
            </a:r>
            <a:r>
              <a:rPr lang="en-US" sz="4000" dirty="0">
                <a:solidFill>
                  <a:schemeClr val="bg1"/>
                </a:solidFill>
              </a:rPr>
              <a:t>Then </a:t>
            </a:r>
            <a:r>
              <a:rPr lang="en-US" sz="4000" dirty="0" err="1">
                <a:solidFill>
                  <a:schemeClr val="bg1"/>
                </a:solidFill>
              </a:rPr>
              <a:t>malak</a:t>
            </a:r>
            <a:r>
              <a:rPr lang="en-US" sz="4000" dirty="0">
                <a:solidFill>
                  <a:schemeClr val="bg1"/>
                </a:solidFill>
              </a:rPr>
              <a:t> Elohim (angel Elohim), who had been traveling in front of Israel’s army, withdrew and went behind them. </a:t>
            </a:r>
          </a:p>
          <a:p>
            <a:r>
              <a:rPr lang="en-US" sz="4000" dirty="0">
                <a:solidFill>
                  <a:schemeClr val="bg1"/>
                </a:solidFill>
              </a:rPr>
              <a:t>The pillar of cloud also moved from in front and stood behind them, coming between the armies of Egypt and Israel. </a:t>
            </a:r>
          </a:p>
          <a:p>
            <a:r>
              <a:rPr lang="en-US" sz="4000" dirty="0">
                <a:solidFill>
                  <a:schemeClr val="bg1"/>
                </a:solidFill>
              </a:rPr>
              <a:t>Throughout the night the cloud brought darkness to the one side and light to the other side; so neither went near the other all night long.</a:t>
            </a:r>
            <a:endParaRPr lang="en-US" sz="66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8539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21</a:t>
            </a:r>
            <a:r>
              <a:rPr lang="en-US" sz="4000" dirty="0">
                <a:solidFill>
                  <a:schemeClr val="bg1"/>
                </a:solidFill>
              </a:rPr>
              <a:t>Then Moses stretched out his hand over the sea, and all that night Yahweh drove the sea back with a strong east wind and turned it into dry land. The waters were divided, and the Israelites went through the sea on dry ground, with a wall of water on their right and on their left.</a:t>
            </a:r>
            <a:endParaRPr lang="en-US" sz="66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60119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14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3600" dirty="0">
                <a:solidFill>
                  <a:schemeClr val="bg1"/>
                </a:solidFill>
              </a:rPr>
              <a:t>The Egyptians pursued them, and all Pharaoh’s horses and chariots and horsemen followed them into the sea. </a:t>
            </a:r>
            <a:endParaRPr lang="en-US" sz="3600" b="1" dirty="0">
              <a:solidFill>
                <a:schemeClr val="bg1"/>
              </a:solidFill>
            </a:endParaRPr>
          </a:p>
          <a:p>
            <a:r>
              <a:rPr lang="en-US" sz="3600" dirty="0">
                <a:solidFill>
                  <a:schemeClr val="bg1"/>
                </a:solidFill>
              </a:rPr>
              <a:t>During the last watch of the night </a:t>
            </a:r>
            <a:r>
              <a:rPr lang="en-US" sz="3600" u="sng" dirty="0">
                <a:solidFill>
                  <a:schemeClr val="bg1"/>
                </a:solidFill>
              </a:rPr>
              <a:t>Yahweh looked down from the pillar of fire and cloud</a:t>
            </a:r>
            <a:r>
              <a:rPr lang="en-US" sz="3600" dirty="0">
                <a:solidFill>
                  <a:schemeClr val="bg1"/>
                </a:solidFill>
              </a:rPr>
              <a:t> at the Egyptian army and threw it into confusion. </a:t>
            </a:r>
          </a:p>
          <a:p>
            <a:r>
              <a:rPr lang="en-US" sz="3600" dirty="0">
                <a:solidFill>
                  <a:schemeClr val="bg1"/>
                </a:solidFill>
              </a:rPr>
              <a:t>He jammed  the wheels of their chariots so that they had difficulty driving. And the Egyptians said, “Let’s get away from the Israelites! Yahweh is fighting for them against Egypt.</a:t>
            </a:r>
            <a:endParaRPr lang="en-US" sz="72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62972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5400" dirty="0">
                <a:solidFill>
                  <a:schemeClr val="bg1"/>
                </a:solidFill>
              </a:rPr>
              <a:t> </a:t>
            </a:r>
            <a:r>
              <a:rPr lang="en-US" sz="4000" dirty="0">
                <a:solidFill>
                  <a:schemeClr val="bg1"/>
                </a:solidFill>
              </a:rPr>
              <a:t>Though you already know all this, I want to remind you that Jesus,</a:t>
            </a:r>
          </a:p>
          <a:p>
            <a:r>
              <a:rPr lang="en-US" sz="4000" dirty="0">
                <a:solidFill>
                  <a:schemeClr val="bg1"/>
                </a:solidFill>
              </a:rPr>
              <a:t>at one time delivered his people out of Egypt, </a:t>
            </a:r>
          </a:p>
          <a:p>
            <a:r>
              <a:rPr lang="en-US" sz="4000" dirty="0">
                <a:solidFill>
                  <a:schemeClr val="bg1"/>
                </a:solidFill>
              </a:rPr>
              <a:t>but later destroyed those who did not believe.</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88603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ESV NIV</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a:t>
            </a:r>
            <a:r>
              <a:rPr lang="en-US" sz="4000" dirty="0">
                <a:solidFill>
                  <a:schemeClr val="bg1"/>
                </a:solidFill>
              </a:rPr>
              <a:t>And God spoke all these words:</a:t>
            </a:r>
          </a:p>
          <a:p>
            <a:r>
              <a:rPr lang="en-US" sz="4000" b="1" dirty="0">
                <a:solidFill>
                  <a:schemeClr val="bg1"/>
                </a:solidFill>
                <a:hlinkClick r:id="rId3">
                  <a:extLst>
                    <a:ext uri="{A12FA001-AC4F-418D-AE19-62706E023703}">
                      <ahyp:hlinkClr xmlns:ahyp="http://schemas.microsoft.com/office/drawing/2018/hyperlinkcolor" val="tx"/>
                    </a:ext>
                  </a:extLst>
                </a:hlinkClick>
              </a:rPr>
              <a:t>2</a:t>
            </a:r>
            <a:r>
              <a:rPr lang="en-US" sz="4000" dirty="0">
                <a:solidFill>
                  <a:schemeClr val="bg1"/>
                </a:solidFill>
              </a:rPr>
              <a:t>“I am the LORD your God, who brought you out of the land of Egypt, out of the house of slavery.</a:t>
            </a:r>
          </a:p>
          <a:p>
            <a:r>
              <a:rPr lang="en-US" sz="4000" dirty="0">
                <a:solidFill>
                  <a:schemeClr val="bg1"/>
                </a:solidFill>
              </a:rPr>
              <a:t>3 have no other gods before Me</a:t>
            </a:r>
          </a:p>
          <a:p>
            <a:r>
              <a:rPr lang="en-US" sz="4000" b="1" dirty="0">
                <a:solidFill>
                  <a:schemeClr val="bg1"/>
                </a:solidFill>
                <a:hlinkClick r:id="rId4">
                  <a:extLst>
                    <a:ext uri="{A12FA001-AC4F-418D-AE19-62706E023703}">
                      <ahyp:hlinkClr xmlns:ahyp="http://schemas.microsoft.com/office/drawing/2018/hyperlinkcolor" val="tx"/>
                    </a:ext>
                  </a:extLst>
                </a:hlinkClick>
              </a:rPr>
              <a:t>4</a:t>
            </a:r>
            <a:r>
              <a:rPr lang="en-US" sz="4000" dirty="0">
                <a:solidFill>
                  <a:schemeClr val="bg1"/>
                </a:solidFill>
              </a:rPr>
              <a:t>“Do not make for yourself a carved image, or any likeness of anything that is in heaven above, or that is in the earth beneath, or that is in the water under the earth. </a:t>
            </a:r>
            <a:endParaRPr lang="en-US" sz="595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77861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alpha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a:noFill/>
        </p:spPr>
        <p:txBody>
          <a:bodyPr>
            <a:normAutofit/>
          </a:bodyPr>
          <a:lstStyle/>
          <a:p>
            <a:r>
              <a:rPr lang="en-US" b="1" dirty="0">
                <a:solidFill>
                  <a:schemeClr val="bg1"/>
                </a:solidFill>
              </a:rPr>
              <a:t>Jude</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75657"/>
            <a:ext cx="11257613" cy="5529942"/>
          </a:xfrm>
          <a:noFill/>
        </p:spPr>
        <p:txBody>
          <a:bodyPr>
            <a:normAutofit/>
          </a:bodyPr>
          <a:lstStyle/>
          <a:p>
            <a:r>
              <a:rPr lang="en-US" sz="6000" dirty="0">
                <a:solidFill>
                  <a:schemeClr val="bg1"/>
                </a:solidFill>
              </a:rPr>
              <a:t>Jude Judas</a:t>
            </a:r>
          </a:p>
          <a:p>
            <a:r>
              <a:rPr lang="en-US" sz="6000" dirty="0">
                <a:solidFill>
                  <a:schemeClr val="bg1"/>
                </a:solidFill>
              </a:rPr>
              <a:t>60-80 AD</a:t>
            </a:r>
          </a:p>
          <a:p>
            <a:endParaRPr lang="en-US" sz="6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07956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53762"/>
            <a:ext cx="11257613" cy="5951837"/>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5</a:t>
            </a:r>
            <a:r>
              <a:rPr lang="en-US" sz="4000" dirty="0">
                <a:solidFill>
                  <a:schemeClr val="bg1"/>
                </a:solidFill>
              </a:rPr>
              <a:t>Do not bow down to them or serve them, for I the </a:t>
            </a:r>
            <a:r>
              <a:rPr lang="en-US" sz="4000" cap="all" dirty="0">
                <a:solidFill>
                  <a:schemeClr val="bg1"/>
                </a:solidFill>
              </a:rPr>
              <a:t>LORD</a:t>
            </a:r>
            <a:r>
              <a:rPr lang="en-US" sz="4000" dirty="0">
                <a:solidFill>
                  <a:schemeClr val="bg1"/>
                </a:solidFill>
              </a:rPr>
              <a:t> your God am a jealous God, visiting the iniquity of the fathers on the children to the third and the fourth generation of those who hate me, </a:t>
            </a:r>
            <a:r>
              <a:rPr lang="en-US" sz="4000" b="1" dirty="0">
                <a:solidFill>
                  <a:schemeClr val="bg1"/>
                </a:solidFill>
                <a:hlinkClick r:id="rId3">
                  <a:extLst>
                    <a:ext uri="{A12FA001-AC4F-418D-AE19-62706E023703}">
                      <ahyp:hlinkClr xmlns:ahyp="http://schemas.microsoft.com/office/drawing/2018/hyperlinkcolor" val="tx"/>
                    </a:ext>
                  </a:extLst>
                </a:hlinkClick>
              </a:rPr>
              <a:t>6</a:t>
            </a:r>
            <a:r>
              <a:rPr lang="en-US" sz="4000" dirty="0">
                <a:solidFill>
                  <a:schemeClr val="bg1"/>
                </a:solidFill>
              </a:rPr>
              <a:t>but showing steadfast love to thousands of those who love me and keep my commandments.</a:t>
            </a:r>
          </a:p>
          <a:p>
            <a:r>
              <a:rPr lang="en-US" sz="4000" b="1" dirty="0">
                <a:solidFill>
                  <a:schemeClr val="bg1"/>
                </a:solidFill>
                <a:hlinkClick r:id="rId4">
                  <a:extLst>
                    <a:ext uri="{A12FA001-AC4F-418D-AE19-62706E023703}">
                      <ahyp:hlinkClr xmlns:ahyp="http://schemas.microsoft.com/office/drawing/2018/hyperlinkcolor" val="tx"/>
                    </a:ext>
                  </a:extLst>
                </a:hlinkClick>
              </a:rPr>
              <a:t>7</a:t>
            </a:r>
            <a:r>
              <a:rPr lang="en-US" sz="4000" dirty="0">
                <a:solidFill>
                  <a:schemeClr val="bg1"/>
                </a:solidFill>
              </a:rPr>
              <a:t>“Do not take the name of the </a:t>
            </a:r>
            <a:r>
              <a:rPr lang="en-US" sz="4000" cap="all" dirty="0">
                <a:solidFill>
                  <a:schemeClr val="bg1"/>
                </a:solidFill>
              </a:rPr>
              <a:t>LORD</a:t>
            </a:r>
            <a:r>
              <a:rPr lang="en-US" sz="4000" dirty="0">
                <a:solidFill>
                  <a:schemeClr val="bg1"/>
                </a:solidFill>
              </a:rPr>
              <a:t> your God in vain, for the </a:t>
            </a:r>
            <a:r>
              <a:rPr lang="en-US" sz="4000" cap="all" dirty="0">
                <a:solidFill>
                  <a:schemeClr val="bg1"/>
                </a:solidFill>
              </a:rPr>
              <a:t>LORD</a:t>
            </a:r>
            <a:r>
              <a:rPr lang="en-US" sz="4000" dirty="0">
                <a:solidFill>
                  <a:schemeClr val="bg1"/>
                </a:solidFill>
              </a:rPr>
              <a:t> will not hold him guiltless who takes his name in vain</a:t>
            </a:r>
          </a:p>
          <a:p>
            <a:endParaRPr lang="en-US" sz="4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27348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Hebrew</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1</a:t>
            </a:r>
            <a:r>
              <a:rPr lang="en-US" sz="4000" dirty="0">
                <a:solidFill>
                  <a:schemeClr val="bg1"/>
                </a:solidFill>
              </a:rPr>
              <a:t>And Elohim spoke all these words:</a:t>
            </a:r>
          </a:p>
          <a:p>
            <a:r>
              <a:rPr lang="en-US" sz="4000" b="1" dirty="0">
                <a:solidFill>
                  <a:schemeClr val="bg1"/>
                </a:solidFill>
                <a:hlinkClick r:id="rId3">
                  <a:extLst>
                    <a:ext uri="{A12FA001-AC4F-418D-AE19-62706E023703}">
                      <ahyp:hlinkClr xmlns:ahyp="http://schemas.microsoft.com/office/drawing/2018/hyperlinkcolor" val="tx"/>
                    </a:ext>
                  </a:extLst>
                </a:hlinkClick>
              </a:rPr>
              <a:t>2</a:t>
            </a:r>
            <a:r>
              <a:rPr lang="en-US" sz="4000" dirty="0">
                <a:solidFill>
                  <a:schemeClr val="bg1"/>
                </a:solidFill>
              </a:rPr>
              <a:t>“I am Yahweh </a:t>
            </a:r>
            <a:r>
              <a:rPr lang="en-US" sz="4000" dirty="0" err="1">
                <a:solidFill>
                  <a:schemeClr val="bg1"/>
                </a:solidFill>
              </a:rPr>
              <a:t>Elohe</a:t>
            </a:r>
            <a:r>
              <a:rPr lang="en-US" sz="4000" dirty="0">
                <a:solidFill>
                  <a:schemeClr val="bg1"/>
                </a:solidFill>
              </a:rPr>
              <a:t> (</a:t>
            </a:r>
            <a:r>
              <a:rPr lang="en-US" sz="4000" i="1" dirty="0">
                <a:solidFill>
                  <a:schemeClr val="bg1"/>
                </a:solidFill>
              </a:rPr>
              <a:t>your </a:t>
            </a:r>
            <a:r>
              <a:rPr lang="en-US" sz="4000" i="1" dirty="0" err="1">
                <a:solidFill>
                  <a:schemeClr val="bg1"/>
                </a:solidFill>
              </a:rPr>
              <a:t>elohim</a:t>
            </a:r>
            <a:r>
              <a:rPr lang="en-US" sz="4000" dirty="0">
                <a:solidFill>
                  <a:schemeClr val="bg1"/>
                </a:solidFill>
              </a:rPr>
              <a:t>), who brought you out of the land of Egypt, out of the house of slavery.</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52724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Hebrew</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3</a:t>
            </a:r>
            <a:r>
              <a:rPr lang="en-US" sz="4000" dirty="0">
                <a:solidFill>
                  <a:schemeClr val="bg1"/>
                </a:solidFill>
              </a:rPr>
              <a:t> have no other </a:t>
            </a:r>
            <a:r>
              <a:rPr lang="en-US" sz="4000" dirty="0" err="1">
                <a:solidFill>
                  <a:schemeClr val="bg1"/>
                </a:solidFill>
              </a:rPr>
              <a:t>elohim</a:t>
            </a:r>
            <a:r>
              <a:rPr lang="en-US" sz="4000" dirty="0">
                <a:solidFill>
                  <a:schemeClr val="bg1"/>
                </a:solidFill>
              </a:rPr>
              <a:t> in my presence</a:t>
            </a:r>
          </a:p>
          <a:p>
            <a:r>
              <a:rPr lang="en-US" sz="4000" b="1" dirty="0">
                <a:solidFill>
                  <a:schemeClr val="bg1"/>
                </a:solidFill>
                <a:hlinkClick r:id="rId3">
                  <a:extLst>
                    <a:ext uri="{A12FA001-AC4F-418D-AE19-62706E023703}">
                      <ahyp:hlinkClr xmlns:ahyp="http://schemas.microsoft.com/office/drawing/2018/hyperlinkcolor" val="tx"/>
                    </a:ext>
                  </a:extLst>
                </a:hlinkClick>
              </a:rPr>
              <a:t>4</a:t>
            </a:r>
            <a:r>
              <a:rPr lang="en-US" sz="4000" dirty="0">
                <a:solidFill>
                  <a:schemeClr val="bg1"/>
                </a:solidFill>
              </a:rPr>
              <a:t>“Do not make for yourself a carved image, or any likeness of anything that is in heaven above, or that is in the earth beneath, or that is in the water under the earth. </a:t>
            </a:r>
            <a:endParaRPr lang="en-US" sz="59500"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4346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53762"/>
            <a:ext cx="11257613" cy="5951837"/>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5</a:t>
            </a:r>
            <a:r>
              <a:rPr lang="en-US" sz="4000" dirty="0">
                <a:solidFill>
                  <a:schemeClr val="bg1"/>
                </a:solidFill>
              </a:rPr>
              <a:t>Do not bow down to them or serve them, for I Yahweh </a:t>
            </a:r>
            <a:r>
              <a:rPr lang="en-US" sz="4000" dirty="0" err="1">
                <a:solidFill>
                  <a:schemeClr val="bg1"/>
                </a:solidFill>
              </a:rPr>
              <a:t>elohe</a:t>
            </a:r>
            <a:r>
              <a:rPr lang="en-US" sz="4000" dirty="0">
                <a:solidFill>
                  <a:schemeClr val="bg1"/>
                </a:solidFill>
              </a:rPr>
              <a:t> (your Elohim) am a jealous El (singular god), visiting the iniquity of the fathers on the children to the third and the fourth generation of those who hate me, but showing steadfast love to thousands of those who love me and keep my commandments.</a:t>
            </a:r>
          </a:p>
          <a:p>
            <a:endParaRPr lang="en-US" sz="4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6591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20:1 Ten Commandments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53762"/>
            <a:ext cx="11257613" cy="5951837"/>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7</a:t>
            </a:r>
            <a:r>
              <a:rPr lang="en-US" sz="4000" dirty="0">
                <a:solidFill>
                  <a:schemeClr val="bg1"/>
                </a:solidFill>
              </a:rPr>
              <a:t>“Do not show the character of Yahweh </a:t>
            </a:r>
            <a:r>
              <a:rPr lang="en-US" sz="4000" dirty="0" err="1">
                <a:solidFill>
                  <a:schemeClr val="bg1"/>
                </a:solidFill>
              </a:rPr>
              <a:t>Elohe</a:t>
            </a:r>
            <a:r>
              <a:rPr lang="en-US" sz="4000" dirty="0">
                <a:solidFill>
                  <a:schemeClr val="bg1"/>
                </a:solidFill>
              </a:rPr>
              <a:t> in vain, for Yahweh will not hold him guiltless who mis-represents my character</a:t>
            </a:r>
          </a:p>
          <a:p>
            <a:endParaRPr lang="en-US" sz="4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5610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23:20 Hebrew</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20</a:t>
            </a:r>
            <a:r>
              <a:rPr lang="en-US" sz="4000" dirty="0">
                <a:solidFill>
                  <a:schemeClr val="bg1"/>
                </a:solidFill>
              </a:rPr>
              <a:t>“Behold, I send </a:t>
            </a:r>
            <a:r>
              <a:rPr lang="en-US" sz="4000" dirty="0" err="1">
                <a:solidFill>
                  <a:schemeClr val="bg1"/>
                </a:solidFill>
              </a:rPr>
              <a:t>malak</a:t>
            </a:r>
            <a:r>
              <a:rPr lang="en-US" sz="4000" dirty="0">
                <a:solidFill>
                  <a:schemeClr val="bg1"/>
                </a:solidFill>
              </a:rPr>
              <a:t> (angel) before you to guard you on the way and to bring you to the place that I have prepared. </a:t>
            </a:r>
            <a:r>
              <a:rPr lang="en-US" sz="4000" b="1" dirty="0">
                <a:solidFill>
                  <a:schemeClr val="bg1"/>
                </a:solidFill>
                <a:hlinkClick r:id="rId3">
                  <a:extLst>
                    <a:ext uri="{A12FA001-AC4F-418D-AE19-62706E023703}">
                      <ahyp:hlinkClr xmlns:ahyp="http://schemas.microsoft.com/office/drawing/2018/hyperlinkcolor" val="tx"/>
                    </a:ext>
                  </a:extLst>
                </a:hlinkClick>
              </a:rPr>
              <a:t>21</a:t>
            </a:r>
            <a:r>
              <a:rPr lang="en-US" sz="4000" dirty="0">
                <a:solidFill>
                  <a:schemeClr val="bg1"/>
                </a:solidFill>
              </a:rPr>
              <a:t>Pay careful attention to him and obey his voice; do not rebel against him, for he will not pardon your transgression, </a:t>
            </a:r>
            <a:r>
              <a:rPr lang="en-US" sz="4000" u="sng" dirty="0">
                <a:solidFill>
                  <a:schemeClr val="bg1"/>
                </a:solidFill>
              </a:rPr>
              <a:t>for my name is in him.</a:t>
            </a:r>
          </a:p>
          <a:p>
            <a:r>
              <a:rPr lang="en-US" sz="4000" b="1" dirty="0">
                <a:solidFill>
                  <a:schemeClr val="bg1"/>
                </a:solidFill>
                <a:hlinkClick r:id="rId4">
                  <a:extLst>
                    <a:ext uri="{A12FA001-AC4F-418D-AE19-62706E023703}">
                      <ahyp:hlinkClr xmlns:ahyp="http://schemas.microsoft.com/office/drawing/2018/hyperlinkcolor" val="tx"/>
                    </a:ext>
                  </a:extLst>
                </a:hlinkClick>
              </a:rPr>
              <a:t>22</a:t>
            </a:r>
            <a:r>
              <a:rPr lang="en-US" sz="4000" dirty="0">
                <a:solidFill>
                  <a:schemeClr val="bg1"/>
                </a:solidFill>
              </a:rPr>
              <a:t>“But if you carefully obey his voice and do all that I say, then I will be an enemy to your enemies and an adversary to your adversaries.</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1207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Exodus 23:20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dirty="0">
                <a:solidFill>
                  <a:schemeClr val="bg1"/>
                </a:solidFill>
                <a:hlinkClick r:id="rId2">
                  <a:extLst>
                    <a:ext uri="{A12FA001-AC4F-418D-AE19-62706E023703}">
                      <ahyp:hlinkClr xmlns:ahyp="http://schemas.microsoft.com/office/drawing/2018/hyperlinkcolor" val="tx"/>
                    </a:ext>
                  </a:extLst>
                </a:hlinkClick>
              </a:rPr>
              <a:t>23</a:t>
            </a:r>
            <a:r>
              <a:rPr lang="en-US" sz="4000" dirty="0">
                <a:solidFill>
                  <a:schemeClr val="bg1"/>
                </a:solidFill>
              </a:rPr>
              <a:t>“When </a:t>
            </a:r>
            <a:r>
              <a:rPr lang="en-US" sz="4000" dirty="0" err="1">
                <a:solidFill>
                  <a:schemeClr val="bg1"/>
                </a:solidFill>
              </a:rPr>
              <a:t>malak</a:t>
            </a:r>
            <a:r>
              <a:rPr lang="en-US" sz="4000" dirty="0">
                <a:solidFill>
                  <a:schemeClr val="bg1"/>
                </a:solidFill>
              </a:rPr>
              <a:t> (angel) goes before you and brings you to the Amorites , Hittites, </a:t>
            </a:r>
            <a:r>
              <a:rPr lang="en-US" sz="4000">
                <a:solidFill>
                  <a:schemeClr val="bg1"/>
                </a:solidFill>
              </a:rPr>
              <a:t>Perizzites, Canaanites, Hivites, Jebusites</a:t>
            </a:r>
            <a:r>
              <a:rPr lang="en-US" sz="4000" dirty="0">
                <a:solidFill>
                  <a:schemeClr val="bg1"/>
                </a:solidFill>
              </a:rPr>
              <a:t>, and I blot them out, </a:t>
            </a:r>
            <a:r>
              <a:rPr lang="en-US" sz="4000" b="1" dirty="0">
                <a:solidFill>
                  <a:schemeClr val="bg1"/>
                </a:solidFill>
                <a:hlinkClick r:id="rId3">
                  <a:extLst>
                    <a:ext uri="{A12FA001-AC4F-418D-AE19-62706E023703}">
                      <ahyp:hlinkClr xmlns:ahyp="http://schemas.microsoft.com/office/drawing/2018/hyperlinkcolor" val="tx"/>
                    </a:ext>
                  </a:extLst>
                </a:hlinkClick>
              </a:rPr>
              <a:t>24</a:t>
            </a:r>
            <a:r>
              <a:rPr lang="en-US" sz="4000" dirty="0">
                <a:solidFill>
                  <a:schemeClr val="bg1"/>
                </a:solidFill>
              </a:rPr>
              <a:t>you shall not bow down to their </a:t>
            </a:r>
            <a:r>
              <a:rPr lang="en-US" sz="4000" dirty="0" err="1">
                <a:solidFill>
                  <a:schemeClr val="bg1"/>
                </a:solidFill>
              </a:rPr>
              <a:t>elohim</a:t>
            </a:r>
            <a:r>
              <a:rPr lang="en-US" sz="4000" dirty="0">
                <a:solidFill>
                  <a:schemeClr val="bg1"/>
                </a:solidFill>
              </a:rPr>
              <a:t> nor serve them, nor do as they do, but you shall utterly overthrow them and break their pillars in pieces. </a:t>
            </a:r>
            <a:r>
              <a:rPr lang="en-US" sz="4000" b="1" dirty="0">
                <a:solidFill>
                  <a:schemeClr val="bg1"/>
                </a:solidFill>
                <a:hlinkClick r:id="rId4">
                  <a:extLst>
                    <a:ext uri="{A12FA001-AC4F-418D-AE19-62706E023703}">
                      <ahyp:hlinkClr xmlns:ahyp="http://schemas.microsoft.com/office/drawing/2018/hyperlinkcolor" val="tx"/>
                    </a:ext>
                  </a:extLst>
                </a:hlinkClick>
              </a:rPr>
              <a:t>25</a:t>
            </a:r>
            <a:r>
              <a:rPr lang="en-US" sz="4000" dirty="0">
                <a:solidFill>
                  <a:schemeClr val="bg1"/>
                </a:solidFill>
              </a:rPr>
              <a:t>You shall serve Yahweh your Elohim, and will bless your bread and your water, and will take sickness away from among you.</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61413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5400" dirty="0">
                <a:solidFill>
                  <a:schemeClr val="bg1"/>
                </a:solidFill>
              </a:rPr>
              <a:t> </a:t>
            </a:r>
            <a:r>
              <a:rPr lang="en-US" sz="4000" dirty="0">
                <a:solidFill>
                  <a:schemeClr val="bg1"/>
                </a:solidFill>
              </a:rPr>
              <a:t>Though you already know all this, I want to remind you that the Jesus,</a:t>
            </a:r>
          </a:p>
          <a:p>
            <a:r>
              <a:rPr lang="en-US" sz="4000" dirty="0">
                <a:solidFill>
                  <a:schemeClr val="bg1"/>
                </a:solidFill>
              </a:rPr>
              <a:t>at one time delivered his people out of Egypt, </a:t>
            </a:r>
          </a:p>
          <a:p>
            <a:r>
              <a:rPr lang="en-US" sz="4000" dirty="0">
                <a:solidFill>
                  <a:schemeClr val="bg1"/>
                </a:solidFill>
              </a:rPr>
              <a:t>but later destroyed those who did not believe.</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40734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pPr marL="114300" indent="0">
              <a:buNone/>
            </a:pPr>
            <a:r>
              <a:rPr lang="en-US" sz="5400" dirty="0">
                <a:solidFill>
                  <a:schemeClr val="bg1"/>
                </a:solidFill>
              </a:rPr>
              <a:t>Context</a:t>
            </a:r>
            <a:r>
              <a:rPr lang="en-US" sz="5400">
                <a:solidFill>
                  <a:schemeClr val="bg1"/>
                </a:solidFill>
              </a:rPr>
              <a:t>, context, </a:t>
            </a:r>
            <a:r>
              <a:rPr lang="en-US" sz="5400" dirty="0">
                <a:solidFill>
                  <a:schemeClr val="bg1"/>
                </a:solidFill>
              </a:rPr>
              <a:t>context of being </a:t>
            </a:r>
            <a:r>
              <a:rPr lang="en-US" sz="5400">
                <a:solidFill>
                  <a:schemeClr val="bg1"/>
                </a:solidFill>
              </a:rPr>
              <a:t>a well-read </a:t>
            </a:r>
            <a:r>
              <a:rPr lang="en-US" sz="5400" dirty="0">
                <a:solidFill>
                  <a:schemeClr val="bg1"/>
                </a:solidFill>
              </a:rPr>
              <a:t>contextual student </a:t>
            </a:r>
            <a:endParaRPr lang="en-US" sz="4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0491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F000-9C5D-D6A3-4254-658AF102A22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17138F5-5D30-517B-8BA3-7657F60640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6402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alpha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a:noFill/>
        </p:spPr>
        <p:txBody>
          <a:bodyPr>
            <a:normAutofit/>
          </a:bodyPr>
          <a:lstStyle/>
          <a:p>
            <a:r>
              <a:rPr lang="en-US" b="1" dirty="0">
                <a:solidFill>
                  <a:schemeClr val="bg1"/>
                </a:solidFill>
              </a:rPr>
              <a:t>Jude</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75657"/>
            <a:ext cx="11257613" cy="5529942"/>
          </a:xfrm>
          <a:noFill/>
        </p:spPr>
        <p:txBody>
          <a:bodyPr>
            <a:normAutofit/>
          </a:bodyPr>
          <a:lstStyle/>
          <a:p>
            <a:r>
              <a:rPr lang="en-US" sz="4400" dirty="0">
                <a:solidFill>
                  <a:schemeClr val="bg1"/>
                </a:solidFill>
              </a:rPr>
              <a:t>Jude, a servant of Jesus Christ and brother of James, </a:t>
            </a:r>
          </a:p>
          <a:p>
            <a:r>
              <a:rPr lang="en-US" sz="4400" dirty="0">
                <a:solidFill>
                  <a:schemeClr val="bg1"/>
                </a:solidFill>
              </a:rPr>
              <a:t>To those who are called, beloved in God the Father and kept for Jesus Christ: </a:t>
            </a:r>
          </a:p>
          <a:p>
            <a:r>
              <a:rPr lang="en-US" sz="4400" dirty="0">
                <a:solidFill>
                  <a:schemeClr val="bg1"/>
                </a:solidFill>
              </a:rPr>
              <a:t>2 May mercy, peace, and love be multiplied to you</a:t>
            </a:r>
            <a:endParaRPr lang="en-US" sz="6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826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Mark 6:3  Matt 13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Jesus went on from there and came to His hometown, accompanied by His disciples. </a:t>
            </a:r>
          </a:p>
          <a:p>
            <a:r>
              <a:rPr lang="en-US" sz="4000" b="1" dirty="0">
                <a:solidFill>
                  <a:schemeClr val="bg1"/>
                </a:solidFill>
                <a:hlinkClick r:id="rId2">
                  <a:extLst>
                    <a:ext uri="{A12FA001-AC4F-418D-AE19-62706E023703}">
                      <ahyp:hlinkClr xmlns:ahyp="http://schemas.microsoft.com/office/drawing/2018/hyperlinkcolor" val="tx"/>
                    </a:ext>
                  </a:extLst>
                </a:hlinkClick>
              </a:rPr>
              <a:t>2</a:t>
            </a:r>
            <a:r>
              <a:rPr lang="en-US" sz="4000" dirty="0">
                <a:solidFill>
                  <a:schemeClr val="bg1"/>
                </a:solidFill>
              </a:rPr>
              <a:t>When the Sabbath came, He began to teach in the synagogue, and many who heard Him were astonished. </a:t>
            </a:r>
          </a:p>
          <a:p>
            <a:r>
              <a:rPr lang="en-US" sz="4000" dirty="0">
                <a:solidFill>
                  <a:schemeClr val="bg1"/>
                </a:solidFill>
              </a:rPr>
              <a:t>“Where did this man get these ideas?” they asked. </a:t>
            </a:r>
          </a:p>
          <a:p>
            <a:r>
              <a:rPr lang="en-US" sz="4000" dirty="0">
                <a:solidFill>
                  <a:schemeClr val="bg1"/>
                </a:solidFill>
              </a:rPr>
              <a:t>“What is this wisdom He has been given?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2506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Mark 6:3	Matt 13</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And how can He perform such miracles? </a:t>
            </a:r>
          </a:p>
          <a:p>
            <a:r>
              <a:rPr lang="en-US" sz="4000" b="1" dirty="0">
                <a:solidFill>
                  <a:schemeClr val="bg1"/>
                </a:solidFill>
                <a:hlinkClick r:id="rId2">
                  <a:extLst>
                    <a:ext uri="{A12FA001-AC4F-418D-AE19-62706E023703}">
                      <ahyp:hlinkClr xmlns:ahyp="http://schemas.microsoft.com/office/drawing/2018/hyperlinkcolor" val="tx"/>
                    </a:ext>
                  </a:extLst>
                </a:hlinkClick>
              </a:rPr>
              <a:t>3</a:t>
            </a:r>
            <a:r>
              <a:rPr lang="en-US" sz="4000" b="1" dirty="0">
                <a:solidFill>
                  <a:schemeClr val="bg1"/>
                </a:solidFill>
              </a:rPr>
              <a:t> </a:t>
            </a:r>
            <a:r>
              <a:rPr lang="en-US" sz="4000" dirty="0">
                <a:solidFill>
                  <a:schemeClr val="bg1"/>
                </a:solidFill>
              </a:rPr>
              <a:t>Isn’t this the carpenter, the son of Mary and the brother of James, Joseph,</a:t>
            </a:r>
            <a:r>
              <a:rPr lang="en-US" sz="4000" i="1" dirty="0">
                <a:solidFill>
                  <a:schemeClr val="bg1"/>
                </a:solidFill>
              </a:rPr>
              <a:t> </a:t>
            </a:r>
            <a:r>
              <a:rPr lang="en-US" sz="4000" dirty="0">
                <a:solidFill>
                  <a:schemeClr val="bg1"/>
                </a:solidFill>
              </a:rPr>
              <a:t> Judas, and Simon? </a:t>
            </a:r>
          </a:p>
          <a:p>
            <a:r>
              <a:rPr lang="en-US" sz="4000" dirty="0">
                <a:solidFill>
                  <a:schemeClr val="bg1"/>
                </a:solidFill>
              </a:rPr>
              <a:t>Aren’t His sisters here with us as well?” </a:t>
            </a:r>
          </a:p>
          <a:p>
            <a:r>
              <a:rPr lang="en-US" sz="4000" dirty="0">
                <a:solidFill>
                  <a:schemeClr val="bg1"/>
                </a:solidFill>
              </a:rPr>
              <a:t>And they took offense at Him.</a:t>
            </a:r>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9543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3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Beloved, although I was very eager to write to you about our common salvation, I found it necessary to write appealing to you to </a:t>
            </a:r>
            <a:r>
              <a:rPr lang="en-US" sz="4000" u="sng" dirty="0">
                <a:solidFill>
                  <a:schemeClr val="bg1"/>
                </a:solidFill>
              </a:rPr>
              <a:t>defend the faith </a:t>
            </a:r>
            <a:r>
              <a:rPr lang="en-US" sz="4000" dirty="0">
                <a:solidFill>
                  <a:schemeClr val="bg1"/>
                </a:solidFill>
              </a:rPr>
              <a:t>that was once for all delivered to the saints.</a:t>
            </a:r>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2865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4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 For certain individuals </a:t>
            </a:r>
          </a:p>
          <a:p>
            <a:r>
              <a:rPr lang="en-US" sz="4000" dirty="0">
                <a:solidFill>
                  <a:schemeClr val="bg1"/>
                </a:solidFill>
              </a:rPr>
              <a:t>whose condemnation was written about long ago</a:t>
            </a:r>
          </a:p>
          <a:p>
            <a:r>
              <a:rPr lang="en-US" sz="4000" dirty="0">
                <a:solidFill>
                  <a:schemeClr val="bg1"/>
                </a:solidFill>
              </a:rPr>
              <a:t> have </a:t>
            </a:r>
            <a:r>
              <a:rPr lang="en-US" sz="4000" u="sng" dirty="0">
                <a:solidFill>
                  <a:schemeClr val="bg1"/>
                </a:solidFill>
              </a:rPr>
              <a:t>come in stealthily among you</a:t>
            </a:r>
            <a:r>
              <a:rPr lang="en-US" sz="4000" dirty="0">
                <a:solidFill>
                  <a:schemeClr val="bg1"/>
                </a:solidFill>
              </a:rPr>
              <a:t>.(</a:t>
            </a:r>
            <a:r>
              <a:rPr lang="en-US" sz="4000" dirty="0" err="1">
                <a:solidFill>
                  <a:schemeClr val="bg1"/>
                </a:solidFill>
              </a:rPr>
              <a:t>pareisdyo</a:t>
            </a:r>
            <a:r>
              <a:rPr lang="en-US" sz="4000" dirty="0">
                <a:solidFill>
                  <a:schemeClr val="bg1"/>
                </a:solidFill>
              </a:rPr>
              <a:t>) </a:t>
            </a:r>
          </a:p>
          <a:p>
            <a:r>
              <a:rPr lang="en-US" sz="4000" dirty="0">
                <a:solidFill>
                  <a:schemeClr val="bg1"/>
                </a:solidFill>
              </a:rPr>
              <a:t>They are ungodly people, </a:t>
            </a:r>
          </a:p>
          <a:p>
            <a:r>
              <a:rPr lang="en-US" sz="4000" dirty="0">
                <a:solidFill>
                  <a:schemeClr val="bg1"/>
                </a:solidFill>
              </a:rPr>
              <a:t>who </a:t>
            </a:r>
            <a:r>
              <a:rPr lang="en-US" sz="4000" u="sng" dirty="0">
                <a:solidFill>
                  <a:schemeClr val="bg1"/>
                </a:solidFill>
              </a:rPr>
              <a:t>pervert the grace </a:t>
            </a:r>
            <a:r>
              <a:rPr lang="en-US" sz="4000" dirty="0">
                <a:solidFill>
                  <a:schemeClr val="bg1"/>
                </a:solidFill>
              </a:rPr>
              <a:t>of our God into a</a:t>
            </a:r>
          </a:p>
          <a:p>
            <a:pPr marL="114300" indent="0">
              <a:buNone/>
            </a:pPr>
            <a:r>
              <a:rPr lang="en-US" sz="4000" dirty="0">
                <a:solidFill>
                  <a:schemeClr val="bg1"/>
                </a:solidFill>
              </a:rPr>
              <a:t> “</a:t>
            </a:r>
            <a:r>
              <a:rPr lang="en-US" sz="4000" u="sng" dirty="0">
                <a:solidFill>
                  <a:schemeClr val="bg1"/>
                </a:solidFill>
              </a:rPr>
              <a:t>license for immorality” (</a:t>
            </a:r>
            <a:r>
              <a:rPr lang="en-US" sz="4000" u="sng" dirty="0" err="1">
                <a:solidFill>
                  <a:schemeClr val="bg1"/>
                </a:solidFill>
              </a:rPr>
              <a:t>aselgeia</a:t>
            </a:r>
            <a:r>
              <a:rPr lang="en-US" sz="4000" u="sng" dirty="0">
                <a:solidFill>
                  <a:schemeClr val="bg1"/>
                </a:solidFill>
              </a:rPr>
              <a:t>) </a:t>
            </a:r>
            <a:r>
              <a:rPr lang="en-US" sz="4000" dirty="0">
                <a:solidFill>
                  <a:schemeClr val="bg1"/>
                </a:solidFill>
              </a:rPr>
              <a:t>and</a:t>
            </a:r>
            <a:r>
              <a:rPr lang="en-US" sz="4000" u="sng" dirty="0">
                <a:solidFill>
                  <a:schemeClr val="bg1"/>
                </a:solidFill>
              </a:rPr>
              <a:t> </a:t>
            </a:r>
          </a:p>
          <a:p>
            <a:r>
              <a:rPr lang="en-US" sz="4000" u="sng" dirty="0">
                <a:solidFill>
                  <a:schemeClr val="bg1"/>
                </a:solidFill>
              </a:rPr>
              <a:t>deny Jesus </a:t>
            </a:r>
            <a:r>
              <a:rPr lang="en-US" sz="4000" dirty="0">
                <a:solidFill>
                  <a:schemeClr val="bg1"/>
                </a:solidFill>
              </a:rPr>
              <a:t>Christ our only Sovereign and Lord.</a:t>
            </a:r>
            <a:endParaRPr lang="en-US" sz="19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09702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41405"/>
            <a:ext cx="11257613" cy="5964194"/>
          </a:xfrm>
          <a:solidFill>
            <a:schemeClr val="tx1"/>
          </a:solidFill>
        </p:spPr>
        <p:txBody>
          <a:bodyPr>
            <a:noAutofit/>
          </a:bodyPr>
          <a:lstStyle/>
          <a:p>
            <a:r>
              <a:rPr lang="en-US" sz="4000" dirty="0">
                <a:solidFill>
                  <a:schemeClr val="bg1"/>
                </a:solidFill>
              </a:rPr>
              <a:t> Jude is comparing the false teachers and their fate to Old Testament typologies.</a:t>
            </a:r>
            <a:r>
              <a:rPr lang="en-US" sz="4000" dirty="0"/>
              <a:t> </a:t>
            </a:r>
            <a:endParaRPr lang="en-US" sz="4800" dirty="0"/>
          </a:p>
          <a:p>
            <a:r>
              <a:rPr lang="en-US" sz="3600" dirty="0">
                <a:solidFill>
                  <a:schemeClr val="bg1"/>
                </a:solidFill>
              </a:rPr>
              <a:t>people that came out of  Egypt that did not  believe</a:t>
            </a:r>
            <a:endParaRPr lang="en-US" sz="4800" dirty="0">
              <a:solidFill>
                <a:schemeClr val="bg1"/>
              </a:solidFill>
            </a:endParaRPr>
          </a:p>
          <a:p>
            <a:r>
              <a:rPr lang="en-US" sz="4000" dirty="0">
                <a:solidFill>
                  <a:schemeClr val="bg1"/>
                </a:solidFill>
              </a:rPr>
              <a:t>the angels that sinned, </a:t>
            </a:r>
          </a:p>
          <a:p>
            <a:r>
              <a:rPr lang="en-US" sz="4000" dirty="0">
                <a:solidFill>
                  <a:schemeClr val="bg1"/>
                </a:solidFill>
              </a:rPr>
              <a:t>Sodom and Gomorrah</a:t>
            </a:r>
          </a:p>
          <a:p>
            <a:r>
              <a:rPr lang="en-US" sz="4000" dirty="0">
                <a:solidFill>
                  <a:schemeClr val="bg1"/>
                </a:solidFill>
              </a:rPr>
              <a:t>Balaam </a:t>
            </a:r>
          </a:p>
          <a:p>
            <a:r>
              <a:rPr lang="en-US" sz="4000" dirty="0">
                <a:solidFill>
                  <a:schemeClr val="bg1"/>
                </a:solidFill>
              </a:rPr>
              <a:t>Cain </a:t>
            </a:r>
          </a:p>
          <a:p>
            <a:r>
              <a:rPr lang="en-US" sz="4000" dirty="0">
                <a:solidFill>
                  <a:schemeClr val="bg1"/>
                </a:solidFill>
              </a:rPr>
              <a:t>Korah</a:t>
            </a:r>
          </a:p>
          <a:p>
            <a:endParaRPr lang="en-US" sz="19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9343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44113</TotalTime>
  <Words>2277</Words>
  <Application>Microsoft Office PowerPoint</Application>
  <PresentationFormat>Widescreen</PresentationFormat>
  <Paragraphs>138</Paragraphs>
  <Slides>39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Jude</vt:lpstr>
      <vt:lpstr>PowerPoint Presentation</vt:lpstr>
      <vt:lpstr>Jude</vt:lpstr>
      <vt:lpstr>Jude</vt:lpstr>
      <vt:lpstr>Mark 6:3  Matt 13 )</vt:lpstr>
      <vt:lpstr>Mark 6:3 Matt 13)</vt:lpstr>
      <vt:lpstr>Jude 3 )</vt:lpstr>
      <vt:lpstr>Jude 4 )</vt:lpstr>
      <vt:lpstr>Jude 5 )</vt:lpstr>
      <vt:lpstr>Jude 5 )</vt:lpstr>
      <vt:lpstr>Jude 5 )</vt:lpstr>
      <vt:lpstr>Exodus 3 ESV )</vt:lpstr>
      <vt:lpstr>Exodus 3 esv )</vt:lpstr>
      <vt:lpstr>Exodus 3 Hebrew )</vt:lpstr>
      <vt:lpstr>Exodus 3 )</vt:lpstr>
      <vt:lpstr>Exodus 3:7 )</vt:lpstr>
      <vt:lpstr>Exodus 13:17 )</vt:lpstr>
      <vt:lpstr>Exodus 13:19 )</vt:lpstr>
      <vt:lpstr>Exodus 13:21</vt:lpstr>
      <vt:lpstr>Exodus 14 )</vt:lpstr>
      <vt:lpstr>Exodus 14 )</vt:lpstr>
      <vt:lpstr>Exodus 14 )</vt:lpstr>
      <vt:lpstr>Exodus 14 )</vt:lpstr>
      <vt:lpstr>Exodus 14 )</vt:lpstr>
      <vt:lpstr>Exodus 14 )</vt:lpstr>
      <vt:lpstr>Exodus 14 )</vt:lpstr>
      <vt:lpstr>Exodus 14 )</vt:lpstr>
      <vt:lpstr>Jude 5 )</vt:lpstr>
      <vt:lpstr>Exodus 20:1 Ten Commandments ESV NIV)</vt:lpstr>
      <vt:lpstr>Exodus 20:1 Ten Commandments )</vt:lpstr>
      <vt:lpstr>Exodus 20:1 Ten Commandments Hebrew)</vt:lpstr>
      <vt:lpstr>Exodus 20:1 Ten Commandments Hebrew)</vt:lpstr>
      <vt:lpstr>Exodus 20:1 Ten Commandments )</vt:lpstr>
      <vt:lpstr>Exodus 20:1 Ten Commandments )</vt:lpstr>
      <vt:lpstr>Exodus 23:20 Hebrew</vt:lpstr>
      <vt:lpstr>Exodus 23:20 )</vt:lpstr>
      <vt:lpstr>Jude 5 )</vt:lpstr>
      <vt:lpstr>Jude 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113</cp:revision>
  <dcterms:created xsi:type="dcterms:W3CDTF">2022-07-24T15:54:16Z</dcterms:created>
  <dcterms:modified xsi:type="dcterms:W3CDTF">2023-03-14T11:28:57Z</dcterms:modified>
</cp:coreProperties>
</file>