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ppt/ink/ink41.xml" ContentType="application/inkml+xml"/>
  <Override PartName="/ppt/ink/ink42.xml" ContentType="application/inkml+xml"/>
  <Override PartName="/ppt/ink/ink43.xml" ContentType="application/inkml+xml"/>
  <Override PartName="/ppt/ink/ink44.xml" ContentType="application/inkml+xml"/>
  <Override PartName="/ppt/ink/ink45.xml" ContentType="application/inkml+xml"/>
  <Override PartName="/ppt/ink/ink46.xml" ContentType="application/inkml+xml"/>
  <Override PartName="/ppt/ink/ink47.xml" ContentType="application/inkml+xml"/>
  <Override PartName="/ppt/ink/ink48.xml" ContentType="application/inkml+xml"/>
  <Override PartName="/ppt/ink/ink49.xml" ContentType="application/inkml+xml"/>
  <Override PartName="/ppt/ink/ink50.xml" ContentType="application/inkml+xml"/>
  <Override PartName="/ppt/ink/ink51.xml" ContentType="application/inkml+xml"/>
  <Override PartName="/ppt/ink/ink52.xml" ContentType="application/inkml+xml"/>
  <Override PartName="/ppt/ink/ink53.xml" ContentType="application/inkml+xml"/>
  <Override PartName="/ppt/ink/ink54.xml" ContentType="application/inkml+xml"/>
  <Override PartName="/ppt/ink/ink55.xml" ContentType="application/inkml+xml"/>
  <Override PartName="/ppt/ink/ink56.xml" ContentType="application/inkml+xml"/>
  <Override PartName="/ppt/ink/ink57.xml" ContentType="application/inkml+xml"/>
  <Override PartName="/ppt/ink/ink58.xml" ContentType="application/inkml+xml"/>
  <Override PartName="/ppt/ink/ink59.xml" ContentType="application/inkml+xml"/>
  <Override PartName="/ppt/ink/ink60.xml" ContentType="application/inkml+xml"/>
  <Override PartName="/ppt/ink/ink61.xml" ContentType="application/inkml+xml"/>
  <Override PartName="/ppt/ink/ink62.xml" ContentType="application/inkml+xml"/>
  <Override PartName="/ppt/ink/ink63.xml" ContentType="application/inkml+xml"/>
  <Override PartName="/ppt/ink/ink64.xml" ContentType="application/inkml+xml"/>
  <Override PartName="/ppt/ink/ink65.xml" ContentType="application/inkml+xml"/>
  <Override PartName="/ppt/ink/ink66.xml" ContentType="application/inkml+xml"/>
  <Override PartName="/ppt/ink/ink67.xml" ContentType="application/inkml+xml"/>
  <Override PartName="/ppt/ink/ink68.xml" ContentType="application/inkml+xml"/>
  <Override PartName="/ppt/ink/ink69.xml" ContentType="application/inkml+xml"/>
  <Override PartName="/ppt/ink/ink70.xml" ContentType="application/inkml+xml"/>
  <Override PartName="/ppt/ink/ink71.xml" ContentType="application/inkml+xml"/>
  <Override PartName="/ppt/ink/ink72.xml" ContentType="application/inkml+xml"/>
  <Override PartName="/ppt/ink/ink73.xml" ContentType="application/inkml+xml"/>
  <Override PartName="/ppt/ink/ink74.xml" ContentType="application/inkml+xml"/>
  <Override PartName="/ppt/ink/ink75.xml" ContentType="application/inkml+xml"/>
  <Override PartName="/ppt/ink/ink76.xml" ContentType="application/inkml+xml"/>
  <Override PartName="/ppt/ink/ink77.xml" ContentType="application/inkml+xml"/>
  <Override PartName="/ppt/ink/ink78.xml" ContentType="application/inkml+xml"/>
  <Override PartName="/ppt/ink/ink79.xml" ContentType="application/inkml+xml"/>
  <Override PartName="/ppt/ink/ink80.xml" ContentType="application/inkml+xml"/>
  <Override PartName="/ppt/ink/ink81.xml" ContentType="application/inkml+xml"/>
  <Override PartName="/ppt/ink/ink82.xml" ContentType="application/inkml+xml"/>
  <Override PartName="/ppt/ink/ink83.xml" ContentType="application/inkml+xml"/>
  <Override PartName="/ppt/ink/ink84.xml" ContentType="application/inkml+xml"/>
  <Override PartName="/ppt/ink/ink85.xml" ContentType="application/inkml+xml"/>
  <Override PartName="/ppt/ink/ink86.xml" ContentType="application/inkml+xml"/>
  <Override PartName="/ppt/ink/ink87.xml" ContentType="application/inkml+xml"/>
  <Override PartName="/ppt/ink/ink88.xml" ContentType="application/inkml+xml"/>
  <Override PartName="/ppt/ink/ink89.xml" ContentType="application/inkml+xml"/>
  <Override PartName="/ppt/ink/ink90.xml" ContentType="application/inkml+xml"/>
  <Override PartName="/ppt/ink/ink91.xml" ContentType="application/inkml+xml"/>
  <Override PartName="/ppt/ink/ink92.xml" ContentType="application/inkml+xml"/>
  <Override PartName="/ppt/ink/ink93.xml" ContentType="application/inkml+xml"/>
  <Override PartName="/ppt/ink/ink94.xml" ContentType="application/inkml+xml"/>
  <Override PartName="/ppt/ink/ink95.xml" ContentType="application/inkml+xml"/>
  <Override PartName="/ppt/ink/ink96.xml" ContentType="application/inkml+xml"/>
  <Override PartName="/ppt/ink/ink97.xml" ContentType="application/inkml+xml"/>
  <Override PartName="/ppt/ink/ink98.xml" ContentType="application/inkml+xml"/>
  <Override PartName="/ppt/ink/ink99.xml" ContentType="application/inkml+xml"/>
  <Override PartName="/ppt/ink/ink100.xml" ContentType="application/inkml+xml"/>
  <Override PartName="/ppt/ink/ink101.xml" ContentType="application/inkml+xml"/>
  <Override PartName="/ppt/ink/ink102.xml" ContentType="application/inkml+xml"/>
  <Override PartName="/ppt/ink/ink103.xml" ContentType="application/inkml+xml"/>
  <Override PartName="/ppt/ink/ink104.xml" ContentType="application/inkml+xml"/>
  <Override PartName="/ppt/ink/ink105.xml" ContentType="application/inkml+xml"/>
  <Override PartName="/ppt/ink/ink106.xml" ContentType="application/inkml+xml"/>
  <Override PartName="/ppt/ink/ink107.xml" ContentType="application/inkml+xml"/>
  <Override PartName="/ppt/ink/ink108.xml" ContentType="application/inkml+xml"/>
  <Override PartName="/ppt/ink/ink109.xml" ContentType="application/inkml+xml"/>
  <Override PartName="/ppt/ink/ink110.xml" ContentType="application/inkml+xml"/>
  <Override PartName="/ppt/ink/ink111.xml" ContentType="application/inkml+xml"/>
  <Override PartName="/ppt/ink/ink112.xml" ContentType="application/inkml+xml"/>
  <Override PartName="/ppt/ink/ink113.xml" ContentType="application/inkml+xml"/>
  <Override PartName="/ppt/ink/ink114.xml" ContentType="application/inkml+xml"/>
  <Override PartName="/ppt/ink/ink115.xml" ContentType="application/inkml+xml"/>
  <Override PartName="/ppt/ink/ink116.xml" ContentType="application/inkml+xml"/>
  <Override PartName="/ppt/ink/ink117.xml" ContentType="application/inkml+xml"/>
  <Override PartName="/ppt/ink/ink118.xml" ContentType="application/inkml+xml"/>
  <Override PartName="/ppt/ink/ink119.xml" ContentType="application/inkml+xml"/>
  <Override PartName="/ppt/ink/ink120.xml" ContentType="application/inkml+xml"/>
  <Override PartName="/ppt/ink/ink121.xml" ContentType="application/inkml+xml"/>
  <Override PartName="/ppt/ink/ink122.xml" ContentType="application/inkml+xml"/>
  <Override PartName="/ppt/ink/ink123.xml" ContentType="application/inkml+xml"/>
  <Override PartName="/ppt/ink/ink124.xml" ContentType="application/inkml+xml"/>
  <Override PartName="/ppt/ink/ink125.xml" ContentType="application/inkml+xml"/>
  <Override PartName="/ppt/ink/ink126.xml" ContentType="application/inkml+xml"/>
  <Override PartName="/ppt/ink/ink127.xml" ContentType="application/inkml+xml"/>
  <Override PartName="/ppt/ink/ink128.xml" ContentType="application/inkml+xml"/>
  <Override PartName="/ppt/ink/ink129.xml" ContentType="application/inkml+xml"/>
  <Override PartName="/ppt/ink/ink130.xml" ContentType="application/inkml+xml"/>
  <Override PartName="/ppt/ink/ink131.xml" ContentType="application/inkml+xml"/>
  <Override PartName="/ppt/ink/ink132.xml" ContentType="application/inkml+xml"/>
  <Override PartName="/ppt/ink/ink133.xml" ContentType="application/inkml+xml"/>
  <Override PartName="/ppt/ink/ink134.xml" ContentType="application/inkml+xml"/>
  <Override PartName="/ppt/ink/ink135.xml" ContentType="application/inkml+xml"/>
  <Override PartName="/ppt/ink/ink136.xml" ContentType="application/inkml+xml"/>
  <Override PartName="/ppt/ink/ink137.xml" ContentType="application/inkml+xml"/>
  <Override PartName="/ppt/ink/ink138.xml" ContentType="application/inkml+xml"/>
  <Override PartName="/ppt/ink/ink139.xml" ContentType="application/inkml+xml"/>
  <Override PartName="/ppt/ink/ink140.xml" ContentType="application/inkml+xml"/>
  <Override PartName="/ppt/ink/ink141.xml" ContentType="application/inkml+xml"/>
  <Override PartName="/ppt/ink/ink142.xml" ContentType="application/inkml+xml"/>
  <Override PartName="/ppt/ink/ink143.xml" ContentType="application/inkml+xml"/>
  <Override PartName="/ppt/ink/ink144.xml" ContentType="application/inkml+xml"/>
  <Override PartName="/ppt/ink/ink145.xml" ContentType="application/inkml+xml"/>
  <Override PartName="/ppt/ink/ink146.xml" ContentType="application/inkml+xml"/>
  <Override PartName="/ppt/ink/ink147.xml" ContentType="application/inkml+xml"/>
  <Override PartName="/ppt/ink/ink148.xml" ContentType="application/inkml+xml"/>
  <Override PartName="/ppt/ink/ink149.xml" ContentType="application/inkml+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2"/>
  </p:notesMasterIdLst>
  <p:sldIdLst>
    <p:sldId id="256" r:id="rId2"/>
    <p:sldId id="417" r:id="rId3"/>
    <p:sldId id="257" r:id="rId4"/>
    <p:sldId id="377" r:id="rId5"/>
    <p:sldId id="387" r:id="rId6"/>
    <p:sldId id="398" r:id="rId7"/>
    <p:sldId id="397" r:id="rId8"/>
    <p:sldId id="381" r:id="rId9"/>
    <p:sldId id="378" r:id="rId10"/>
    <p:sldId id="379" r:id="rId11"/>
    <p:sldId id="380" r:id="rId12"/>
    <p:sldId id="389" r:id="rId13"/>
    <p:sldId id="399" r:id="rId14"/>
    <p:sldId id="401" r:id="rId15"/>
    <p:sldId id="360" r:id="rId16"/>
    <p:sldId id="363" r:id="rId17"/>
    <p:sldId id="366" r:id="rId18"/>
    <p:sldId id="367" r:id="rId19"/>
    <p:sldId id="368" r:id="rId20"/>
    <p:sldId id="400" r:id="rId21"/>
    <p:sldId id="402" r:id="rId22"/>
    <p:sldId id="403" r:id="rId23"/>
    <p:sldId id="369" r:id="rId24"/>
    <p:sldId id="370" r:id="rId25"/>
    <p:sldId id="373" r:id="rId26"/>
    <p:sldId id="405" r:id="rId27"/>
    <p:sldId id="406" r:id="rId28"/>
    <p:sldId id="404" r:id="rId29"/>
    <p:sldId id="371" r:id="rId30"/>
    <p:sldId id="407" r:id="rId31"/>
    <p:sldId id="372" r:id="rId32"/>
    <p:sldId id="374" r:id="rId33"/>
    <p:sldId id="376" r:id="rId34"/>
    <p:sldId id="383" r:id="rId35"/>
    <p:sldId id="396" r:id="rId36"/>
    <p:sldId id="382" r:id="rId37"/>
    <p:sldId id="409" r:id="rId38"/>
    <p:sldId id="384" r:id="rId39"/>
    <p:sldId id="390" r:id="rId40"/>
    <p:sldId id="391" r:id="rId41"/>
    <p:sldId id="385" r:id="rId42"/>
    <p:sldId id="408" r:id="rId43"/>
    <p:sldId id="392" r:id="rId44"/>
    <p:sldId id="411" r:id="rId45"/>
    <p:sldId id="412" r:id="rId46"/>
    <p:sldId id="413" r:id="rId47"/>
    <p:sldId id="414" r:id="rId48"/>
    <p:sldId id="415" r:id="rId49"/>
    <p:sldId id="416" r:id="rId50"/>
    <p:sldId id="410" r:id="rId51"/>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53" roundtripDataSignature="AMtx7mgF3xEQzI4dotGxuiColXtIQNjFk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1DD52E7-4324-4D29-BE10-6E722430D041}" v="159" dt="2023-03-19T13:09:38.26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743"/>
    <p:restoredTop sz="94697"/>
  </p:normalViewPr>
  <p:slideViewPr>
    <p:cSldViewPr snapToGrid="0">
      <p:cViewPr varScale="1">
        <p:scale>
          <a:sx n="108" d="100"/>
          <a:sy n="108" d="100"/>
        </p:scale>
        <p:origin x="50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customschemas.google.com/relationships/presentationmetadata" Target="metadata"/><Relationship Id="rId58" Type="http://schemas.microsoft.com/office/2015/10/relationships/revisionInfo" Target="revisionInfo.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3-20T21:04:09.211"/>
    </inkml:context>
    <inkml:brush xml:id="br0">
      <inkml:brushProperty name="width" value="0.3" units="cm"/>
      <inkml:brushProperty name="height" value="0.6" units="cm"/>
      <inkml:brushProperty name="color" value="#FFFC00"/>
      <inkml:brushProperty name="tip" value="rectangle"/>
      <inkml:brushProperty name="rasterOp" value="maskPen"/>
    </inkml:brush>
  </inkml:definitions>
  <inkml:trace contextRef="#ctx0" brushRef="#br0">0 91,'42'0,"-5"0,-22 0,2 0,2 0,-1 0,-3 0,-1 0,4 0,-4 0,7 0,-3 0,1 0,3 0,-1 0,0 0,-4 0,-2 0,-2 0,13 0,-4 0,10 0,-9 0,-3 0,-3 0,-4 0,6 0,-7 0,9 0,-6 0,4 0,4 0,1 0,0 0,-1 0,-2 0,-2 0,-4 0,2 0,0 0,5 0,5 0,1 0,5 0,-1 0,-1 0,-6 0,-7 0,-6 0,8 0,-2 0,12 0,-3 0,1-2,-1-1,-3 1,-4 0,-5 2,2 0,1 0,3 0,4 0,3 0,3 0,4 0,1 0,-3 0,0 0,-5 0,-3 0,-2 0,-4 0,-4 0,4 0,-4 0,1 0,8 0,-2 0,11 0,-3 0,-2-2,-4 0,-4 0,-3 0,0 0,-1 0,4 0,3 1,3-1,4-1,3-1,1-2,-1 1,-1-2,-2 1,-3 0,-3 1,-7 1,-3 2,0 2,2 0,1 0,3 0,2 0,4 0,3 0,2 0,-3 0,-2 0,-6 0,-5 0,-1 0,1 0,3 0,0 0,6 0,-1 0,6 0,0 0,-3 0,-4 0,-6 0,-3 0,4 0,-3 0,12 0,-1 0,6 0,3 0,-1 0,2-2,0-1,0-1,0 0,-2 2,-4 0,-3 2,-4 0,-2 0,-3 0,1 0,1 0,4 0,1 0,1 0,2 0,3 0,5 0,0 0,-1 0,-3 0,-4 0,-1 0,-2 0,-3 0,-4 0,0 0,-2 0,2 0,0 0,-2 0,1 0,2 0,0 0,1 0,-5 0,2 0,-2 0,7 0,1 0,8 0,-2 0,-5 0,-10 0,1 0,4 0,8 0,-5 0,-4 0,16 0,13 0,23 0,-10 0,-19 0,-19 0,-12 0,13 0,-7 0,10 0,-9 0,-3 0,6 0,-6 0,6 0,-5 0,1 0</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20T21:35:58.986"/>
    </inkml:context>
    <inkml:brush xml:id="br0">
      <inkml:brushProperty name="width" value="0.1" units="cm"/>
      <inkml:brushProperty name="height" value="0.6" units="cm"/>
      <inkml:brushProperty name="color" value="#849398"/>
      <inkml:brushProperty name="inkEffects" value="pencil"/>
    </inkml:brush>
  </inkml:definitions>
  <inkml:trace contextRef="#ctx0" brushRef="#br0">1 1 16383,'0'0'0</inkml:trace>
</inkml:ink>
</file>

<file path=ppt/ink/ink10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10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10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10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10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10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10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10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10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10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1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1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1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1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1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1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1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1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1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1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1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1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1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1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1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1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1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1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1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1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1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1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1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1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1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1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1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1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1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1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20T21:35:57.862"/>
    </inkml:context>
    <inkml:brush xml:id="br0">
      <inkml:brushProperty name="width" value="0.1" units="cm"/>
      <inkml:brushProperty name="height" value="0.6" units="cm"/>
      <inkml:brushProperty name="color" value="#849398"/>
      <inkml:brushProperty name="inkEffects" value="pencil"/>
    </inkml:brush>
  </inkml:definitions>
  <inkml:trace contextRef="#ctx0" brushRef="#br0">1 0 16383,'0'0'0</inkml:trace>
</inkml:ink>
</file>

<file path=ppt/ink/ink1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1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1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1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1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1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1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1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1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1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20T21:35:58.986"/>
    </inkml:context>
    <inkml:brush xml:id="br0">
      <inkml:brushProperty name="width" value="0.1" units="cm"/>
      <inkml:brushProperty name="height" value="0.6" units="cm"/>
      <inkml:brushProperty name="color" value="#849398"/>
      <inkml:brushProperty name="inkEffects" value="pencil"/>
    </inkml:brush>
  </inkml:definitions>
  <inkml:trace contextRef="#ctx0" brushRef="#br0">1 1 16383,'0'0'0</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20T21:35:57.862"/>
    </inkml:context>
    <inkml:brush xml:id="br0">
      <inkml:brushProperty name="width" value="0.1" units="cm"/>
      <inkml:brushProperty name="height" value="0.6" units="cm"/>
      <inkml:brushProperty name="color" value="#849398"/>
      <inkml:brushProperty name="inkEffects" value="pencil"/>
    </inkml:brush>
  </inkml:definitions>
  <inkml:trace contextRef="#ctx0" brushRef="#br0">1 0 16383,'0'0'0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4-02T12:15:14.773"/>
    </inkml:context>
    <inkml:brush xml:id="br0">
      <inkml:brushProperty name="width" value="0.3" units="cm"/>
      <inkml:brushProperty name="height" value="0.6" units="cm"/>
      <inkml:brushProperty name="color" value="#FFFC00"/>
      <inkml:brushProperty name="tip" value="rectangle"/>
      <inkml:brushProperty name="rasterOp" value="maskPen"/>
    </inkml:brush>
  </inkml:definitions>
  <inkml:trace contextRef="#ctx0" brushRef="#br0">1 93,'37'0,"-4"0,-23 0,4 0,5 0,-5 0,6-3,-7 1,2 0,7 1,-6 1,6 0,-7 0,0 0,0 0,1 0,-1 0,6 0,-6 0,4 0,0-1,-5-2,4 1,-4 0,-1-1,6 2,-4-2,1 3,-1 0,3 0,-5 0,6 0,-4 0,0 0,7 0,-10 0,6 0,-2-1,-4-1,8 0,-9-4,6 5,2-3,-6 4,6 0,-6-3,5 2,-1-3,-3 4,5 0,-7 0,7-3,-4 2,1-3,-1 4,2 0,-3 0,2 0,-1 0,4 0,-3 0,0 0,0 0,-1-1,3-2,-1 0,-4-1,3 1,-1-2,1 2,1-1,-4 2,5 0,-4 2,2 0,-1 0,2 0,2 0,-5 0,2-4,-1 4,0-4,6 4,-5 0,1 0,1 0,-2 0</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20T21:35:58.986"/>
    </inkml:context>
    <inkml:brush xml:id="br0">
      <inkml:brushProperty name="width" value="0.1" units="cm"/>
      <inkml:brushProperty name="height" value="0.6" units="cm"/>
      <inkml:brushProperty name="color" value="#849398"/>
      <inkml:brushProperty name="inkEffects" value="pencil"/>
    </inkml:brush>
  </inkml:definitions>
  <inkml:trace contextRef="#ctx0" brushRef="#br0">1 1 16383,'0'0'0</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6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6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6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6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6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7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7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7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7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7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7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7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7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7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7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8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8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8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8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8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8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8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8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8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8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20T21:35:57.862"/>
    </inkml:context>
    <inkml:brush xml:id="br0">
      <inkml:brushProperty name="width" value="0.1" units="cm"/>
      <inkml:brushProperty name="height" value="0.6" units="cm"/>
      <inkml:brushProperty name="color" value="#849398"/>
      <inkml:brushProperty name="inkEffects" value="pencil"/>
    </inkml:brush>
  </inkml:definitions>
  <inkml:trace contextRef="#ctx0" brushRef="#br0">1 0 16383,'0'0'0</inkml:trace>
</inkml:ink>
</file>

<file path=ppt/ink/ink9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9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9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9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9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9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9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9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9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9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7" name="Google Shape;8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7" name="Google Shape;8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a:t>
            </a:fld>
            <a:endParaRPr/>
          </a:p>
        </p:txBody>
      </p:sp>
    </p:spTree>
    <p:extLst>
      <p:ext uri="{BB962C8B-B14F-4D97-AF65-F5344CB8AC3E}">
        <p14:creationId xmlns:p14="http://schemas.microsoft.com/office/powerpoint/2010/main" val="32957932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3" name="Google Shape;93;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10"/>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10"/>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20"/>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20"/>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12"/>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2"/>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3"/>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13"/>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14"/>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14"/>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14"/>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14"/>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14"/>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17"/>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17"/>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17"/>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8"/>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8"/>
          <p:cNvSpPr>
            <a:spLocks noGrp="1"/>
          </p:cNvSpPr>
          <p:nvPr>
            <p:ph type="pic" idx="2"/>
          </p:nvPr>
        </p:nvSpPr>
        <p:spPr>
          <a:xfrm>
            <a:off x="5183188" y="987425"/>
            <a:ext cx="6172200" cy="4873625"/>
          </a:xfrm>
          <a:prstGeom prst="rect">
            <a:avLst/>
          </a:prstGeom>
          <a:noFill/>
          <a:ln>
            <a:noFill/>
          </a:ln>
        </p:spPr>
      </p:sp>
      <p:sp>
        <p:nvSpPr>
          <p:cNvPr id="68" name="Google Shape;68;p18"/>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9"/>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alpha val="92000"/>
          </a:schemeClr>
        </a:solidFill>
        <a:effectLst/>
      </p:bgPr>
    </p:bg>
    <p:spTree>
      <p:nvGrpSpPr>
        <p:cNvPr id="1" name="Shape 9"/>
        <p:cNvGrpSpPr/>
        <p:nvPr/>
      </p:nvGrpSpPr>
      <p:grpSpPr>
        <a:xfrm>
          <a:off x="0" y="0"/>
          <a:ext cx="0" cy="0"/>
          <a:chOff x="0" y="0"/>
          <a:chExt cx="0" cy="0"/>
        </a:xfrm>
      </p:grpSpPr>
      <p:sp>
        <p:nvSpPr>
          <p:cNvPr id="10" name="Google Shape;10;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6" r:id="rId7"/>
    <p:sldLayoutId id="2147483657" r:id="rId8"/>
    <p:sldLayoutId id="2147483658" r:id="rId9"/>
    <p:sldLayoutId id="2147483659"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customXml" Target="../ink/ink27.xml"/><Relationship Id="rId1" Type="http://schemas.openxmlformats.org/officeDocument/2006/relationships/slideLayout" Target="../slideLayouts/slideLayout2.xml"/><Relationship Id="rId6" Type="http://schemas.openxmlformats.org/officeDocument/2006/relationships/image" Target="../media/image31.png"/><Relationship Id="rId5" Type="http://schemas.openxmlformats.org/officeDocument/2006/relationships/customXml" Target="../ink/ink29.xml"/><Relationship Id="rId4" Type="http://schemas.openxmlformats.org/officeDocument/2006/relationships/customXml" Target="../ink/ink28.xml"/></Relationships>
</file>

<file path=ppt/slides/_rels/slide11.xml.rels><?xml version="1.0" encoding="UTF-8" standalone="yes"?>
<Relationships xmlns="http://schemas.openxmlformats.org/package/2006/relationships"><Relationship Id="rId7" Type="http://schemas.openxmlformats.org/officeDocument/2006/relationships/image" Target="../media/image31.png"/><Relationship Id="rId2" Type="http://schemas.openxmlformats.org/officeDocument/2006/relationships/customXml" Target="../ink/ink30.xml"/><Relationship Id="rId1" Type="http://schemas.openxmlformats.org/officeDocument/2006/relationships/slideLayout" Target="../slideLayouts/slideLayout2.xml"/><Relationship Id="rId6" Type="http://schemas.openxmlformats.org/officeDocument/2006/relationships/customXml" Target="../ink/ink32.xml"/><Relationship Id="rId5" Type="http://schemas.openxmlformats.org/officeDocument/2006/relationships/customXml" Target="../ink/ink31.xml"/><Relationship Id="rId4" Type="http://schemas.openxmlformats.org/officeDocument/2006/relationships/image" Target="../media/image21.png"/></Relationships>
</file>

<file path=ppt/slides/_rels/slide12.xml.rels><?xml version="1.0" encoding="UTF-8" standalone="yes"?>
<Relationships xmlns="http://schemas.openxmlformats.org/package/2006/relationships"><Relationship Id="rId3" Type="http://schemas.openxmlformats.org/officeDocument/2006/relationships/image" Target="../media/image60.png"/><Relationship Id="rId2" Type="http://schemas.openxmlformats.org/officeDocument/2006/relationships/customXml" Target="../ink/ink33.xml"/><Relationship Id="rId1" Type="http://schemas.openxmlformats.org/officeDocument/2006/relationships/slideLayout" Target="../slideLayouts/slideLayout2.xml"/><Relationship Id="rId6" Type="http://schemas.openxmlformats.org/officeDocument/2006/relationships/image" Target="../media/image70.png"/><Relationship Id="rId5" Type="http://schemas.openxmlformats.org/officeDocument/2006/relationships/customXml" Target="../ink/ink35.xml"/><Relationship Id="rId4" Type="http://schemas.openxmlformats.org/officeDocument/2006/relationships/customXml" Target="../ink/ink34.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customXml" Target="../ink/ink36.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customXml" Target="../ink/ink38.xml"/><Relationship Id="rId4" Type="http://schemas.openxmlformats.org/officeDocument/2006/relationships/customXml" Target="../ink/ink37.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customXml" Target="../ink/ink39.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customXml" Target="../ink/ink41.xml"/><Relationship Id="rId4" Type="http://schemas.openxmlformats.org/officeDocument/2006/relationships/customXml" Target="../ink/ink40.xml"/></Relationships>
</file>

<file path=ppt/slides/_rels/slide1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customXml" Target="../ink/ink42.xml"/><Relationship Id="rId1" Type="http://schemas.openxmlformats.org/officeDocument/2006/relationships/slideLayout" Target="../slideLayouts/slideLayout2.xml"/><Relationship Id="rId6" Type="http://schemas.openxmlformats.org/officeDocument/2006/relationships/image" Target="../media/image30.png"/><Relationship Id="rId5" Type="http://schemas.openxmlformats.org/officeDocument/2006/relationships/customXml" Target="../ink/ink44.xml"/><Relationship Id="rId4" Type="http://schemas.openxmlformats.org/officeDocument/2006/relationships/customXml" Target="../ink/ink43.xml"/></Relationships>
</file>

<file path=ppt/slides/_rels/slide1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customXml" Target="../ink/ink45.xml"/><Relationship Id="rId1" Type="http://schemas.openxmlformats.org/officeDocument/2006/relationships/slideLayout" Target="../slideLayouts/slideLayout2.xml"/><Relationship Id="rId6" Type="http://schemas.openxmlformats.org/officeDocument/2006/relationships/image" Target="../media/image30.png"/><Relationship Id="rId5" Type="http://schemas.openxmlformats.org/officeDocument/2006/relationships/customXml" Target="../ink/ink47.xml"/><Relationship Id="rId4" Type="http://schemas.openxmlformats.org/officeDocument/2006/relationships/customXml" Target="../ink/ink46.xml"/></Relationships>
</file>

<file path=ppt/slides/_rels/slide1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customXml" Target="../ink/ink48.xml"/><Relationship Id="rId1" Type="http://schemas.openxmlformats.org/officeDocument/2006/relationships/slideLayout" Target="../slideLayouts/slideLayout2.xml"/><Relationship Id="rId6" Type="http://schemas.openxmlformats.org/officeDocument/2006/relationships/image" Target="../media/image30.png"/><Relationship Id="rId5" Type="http://schemas.openxmlformats.org/officeDocument/2006/relationships/customXml" Target="../ink/ink50.xml"/><Relationship Id="rId4" Type="http://schemas.openxmlformats.org/officeDocument/2006/relationships/customXml" Target="../ink/ink49.xml"/></Relationships>
</file>

<file path=ppt/slides/_rels/slide1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customXml" Target="../ink/ink51.xml"/><Relationship Id="rId1" Type="http://schemas.openxmlformats.org/officeDocument/2006/relationships/slideLayout" Target="../slideLayouts/slideLayout2.xml"/><Relationship Id="rId6" Type="http://schemas.openxmlformats.org/officeDocument/2006/relationships/image" Target="../media/image30.png"/><Relationship Id="rId5" Type="http://schemas.openxmlformats.org/officeDocument/2006/relationships/customXml" Target="../ink/ink53.xml"/><Relationship Id="rId4" Type="http://schemas.openxmlformats.org/officeDocument/2006/relationships/customXml" Target="../ink/ink52.xml"/></Relationships>
</file>

<file path=ppt/slides/_rels/slide1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customXml" Target="../ink/ink54.xml"/><Relationship Id="rId1" Type="http://schemas.openxmlformats.org/officeDocument/2006/relationships/slideLayout" Target="../slideLayouts/slideLayout2.xml"/><Relationship Id="rId6" Type="http://schemas.openxmlformats.org/officeDocument/2006/relationships/image" Target="../media/image30.png"/><Relationship Id="rId5" Type="http://schemas.openxmlformats.org/officeDocument/2006/relationships/customXml" Target="../ink/ink56.xml"/><Relationship Id="rId4" Type="http://schemas.openxmlformats.org/officeDocument/2006/relationships/customXml" Target="../ink/ink5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customXml" Target="../ink/ink57.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customXml" Target="../ink/ink59.xml"/><Relationship Id="rId4" Type="http://schemas.openxmlformats.org/officeDocument/2006/relationships/customXml" Target="../ink/ink58.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customXml" Target="../ink/ink60.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customXml" Target="../ink/ink62.xml"/><Relationship Id="rId4" Type="http://schemas.openxmlformats.org/officeDocument/2006/relationships/customXml" Target="../ink/ink61.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customXml" Target="../ink/ink63.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customXml" Target="../ink/ink65.xml"/><Relationship Id="rId4" Type="http://schemas.openxmlformats.org/officeDocument/2006/relationships/customXml" Target="../ink/ink64.xml"/></Relationships>
</file>

<file path=ppt/slides/_rels/slide2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customXml" Target="../ink/ink66.xml"/><Relationship Id="rId1" Type="http://schemas.openxmlformats.org/officeDocument/2006/relationships/slideLayout" Target="../slideLayouts/slideLayout2.xml"/><Relationship Id="rId6" Type="http://schemas.openxmlformats.org/officeDocument/2006/relationships/image" Target="../media/image30.png"/><Relationship Id="rId5" Type="http://schemas.openxmlformats.org/officeDocument/2006/relationships/customXml" Target="../ink/ink68.xml"/><Relationship Id="rId4" Type="http://schemas.openxmlformats.org/officeDocument/2006/relationships/customXml" Target="../ink/ink67.xml"/></Relationships>
</file>

<file path=ppt/slides/_rels/slide2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customXml" Target="../ink/ink69.xml"/><Relationship Id="rId1" Type="http://schemas.openxmlformats.org/officeDocument/2006/relationships/slideLayout" Target="../slideLayouts/slideLayout2.xml"/><Relationship Id="rId6" Type="http://schemas.openxmlformats.org/officeDocument/2006/relationships/image" Target="../media/image30.png"/><Relationship Id="rId5" Type="http://schemas.openxmlformats.org/officeDocument/2006/relationships/customXml" Target="../ink/ink71.xml"/><Relationship Id="rId4" Type="http://schemas.openxmlformats.org/officeDocument/2006/relationships/customXml" Target="../ink/ink70.xml"/></Relationships>
</file>

<file path=ppt/slides/_rels/slide25.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customXml" Target="../ink/ink72.xml"/><Relationship Id="rId1" Type="http://schemas.openxmlformats.org/officeDocument/2006/relationships/slideLayout" Target="../slideLayouts/slideLayout2.xml"/><Relationship Id="rId6" Type="http://schemas.openxmlformats.org/officeDocument/2006/relationships/image" Target="../media/image31.png"/><Relationship Id="rId5" Type="http://schemas.openxmlformats.org/officeDocument/2006/relationships/customXml" Target="../ink/ink74.xml"/><Relationship Id="rId4" Type="http://schemas.openxmlformats.org/officeDocument/2006/relationships/customXml" Target="../ink/ink73.xml"/></Relationships>
</file>

<file path=ppt/slides/_rels/slide2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customXml" Target="../ink/ink75.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customXml" Target="../ink/ink77.xml"/><Relationship Id="rId4" Type="http://schemas.openxmlformats.org/officeDocument/2006/relationships/customXml" Target="../ink/ink76.xml"/></Relationships>
</file>

<file path=ppt/slides/_rels/slide2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customXml" Target="../ink/ink78.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customXml" Target="../ink/ink80.xml"/><Relationship Id="rId4" Type="http://schemas.openxmlformats.org/officeDocument/2006/relationships/customXml" Target="../ink/ink79.xml"/></Relationships>
</file>

<file path=ppt/slides/_rels/slide2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customXml" Target="../ink/ink81.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customXml" Target="../ink/ink83.xml"/><Relationship Id="rId4" Type="http://schemas.openxmlformats.org/officeDocument/2006/relationships/customXml" Target="../ink/ink82.xml"/></Relationships>
</file>

<file path=ppt/slides/_rels/slide2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customXml" Target="../ink/ink84.xml"/><Relationship Id="rId1" Type="http://schemas.openxmlformats.org/officeDocument/2006/relationships/slideLayout" Target="../slideLayouts/slideLayout2.xml"/><Relationship Id="rId6" Type="http://schemas.openxmlformats.org/officeDocument/2006/relationships/image" Target="../media/image30.png"/><Relationship Id="rId5" Type="http://schemas.openxmlformats.org/officeDocument/2006/relationships/customXml" Target="../ink/ink86.xml"/><Relationship Id="rId4" Type="http://schemas.openxmlformats.org/officeDocument/2006/relationships/customXml" Target="../ink/ink85.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customXml" Target="../ink/ink2.xml"/><Relationship Id="rId5" Type="http://schemas.openxmlformats.org/officeDocument/2006/relationships/image" Target="../media/image2.png"/><Relationship Id="rId4" Type="http://schemas.openxmlformats.org/officeDocument/2006/relationships/customXml" Target="../ink/ink1.xml"/></Relationships>
</file>

<file path=ppt/slides/_rels/slide3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customXml" Target="../ink/ink87.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customXml" Target="../ink/ink89.xml"/><Relationship Id="rId4" Type="http://schemas.openxmlformats.org/officeDocument/2006/relationships/customXml" Target="../ink/ink88.xml"/></Relationships>
</file>

<file path=ppt/slides/_rels/slide3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customXml" Target="../ink/ink90.xml"/><Relationship Id="rId1" Type="http://schemas.openxmlformats.org/officeDocument/2006/relationships/slideLayout" Target="../slideLayouts/slideLayout2.xml"/><Relationship Id="rId6" Type="http://schemas.openxmlformats.org/officeDocument/2006/relationships/image" Target="../media/image30.png"/><Relationship Id="rId5" Type="http://schemas.openxmlformats.org/officeDocument/2006/relationships/customXml" Target="../ink/ink92.xml"/><Relationship Id="rId4" Type="http://schemas.openxmlformats.org/officeDocument/2006/relationships/customXml" Target="../ink/ink91.xml"/></Relationships>
</file>

<file path=ppt/slides/_rels/slide3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customXml" Target="../ink/ink93.xml"/><Relationship Id="rId1" Type="http://schemas.openxmlformats.org/officeDocument/2006/relationships/slideLayout" Target="../slideLayouts/slideLayout2.xml"/><Relationship Id="rId6" Type="http://schemas.openxmlformats.org/officeDocument/2006/relationships/image" Target="../media/image31.png"/><Relationship Id="rId5" Type="http://schemas.openxmlformats.org/officeDocument/2006/relationships/customXml" Target="../ink/ink95.xml"/><Relationship Id="rId4" Type="http://schemas.openxmlformats.org/officeDocument/2006/relationships/customXml" Target="../ink/ink94.xml"/></Relationships>
</file>

<file path=ppt/slides/_rels/slide3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customXml" Target="../ink/ink96.xml"/><Relationship Id="rId1" Type="http://schemas.openxmlformats.org/officeDocument/2006/relationships/slideLayout" Target="../slideLayouts/slideLayout2.xml"/><Relationship Id="rId6" Type="http://schemas.openxmlformats.org/officeDocument/2006/relationships/image" Target="../media/image31.png"/><Relationship Id="rId5" Type="http://schemas.openxmlformats.org/officeDocument/2006/relationships/customXml" Target="../ink/ink98.xml"/><Relationship Id="rId4" Type="http://schemas.openxmlformats.org/officeDocument/2006/relationships/customXml" Target="../ink/ink97.xml"/></Relationships>
</file>

<file path=ppt/slides/_rels/slide34.xml.rels><?xml version="1.0" encoding="UTF-8" standalone="yes"?>
<Relationships xmlns="http://schemas.openxmlformats.org/package/2006/relationships"><Relationship Id="rId8" Type="http://schemas.openxmlformats.org/officeDocument/2006/relationships/image" Target="../media/image50.png"/><Relationship Id="rId7" Type="http://schemas.openxmlformats.org/officeDocument/2006/relationships/customXml" Target="../ink/ink101.xml"/><Relationship Id="rId2" Type="http://schemas.openxmlformats.org/officeDocument/2006/relationships/customXml" Target="../ink/ink99.xml"/><Relationship Id="rId1" Type="http://schemas.openxmlformats.org/officeDocument/2006/relationships/slideLayout" Target="../slideLayouts/slideLayout2.xml"/><Relationship Id="rId6" Type="http://schemas.openxmlformats.org/officeDocument/2006/relationships/customXml" Target="../ink/ink100.xml"/><Relationship Id="rId5" Type="http://schemas.openxmlformats.org/officeDocument/2006/relationships/image" Target="../media/image40.png"/></Relationships>
</file>

<file path=ppt/slides/_rels/slide35.xml.rels><?xml version="1.0" encoding="UTF-8" standalone="yes"?>
<Relationships xmlns="http://schemas.openxmlformats.org/package/2006/relationships"><Relationship Id="rId8" Type="http://schemas.openxmlformats.org/officeDocument/2006/relationships/image" Target="../media/image11.png"/><Relationship Id="rId7" Type="http://schemas.openxmlformats.org/officeDocument/2006/relationships/customXml" Target="../ink/ink104.xml"/><Relationship Id="rId2" Type="http://schemas.openxmlformats.org/officeDocument/2006/relationships/customXml" Target="../ink/ink102.xml"/><Relationship Id="rId1" Type="http://schemas.openxmlformats.org/officeDocument/2006/relationships/slideLayout" Target="../slideLayouts/slideLayout2.xml"/><Relationship Id="rId6" Type="http://schemas.openxmlformats.org/officeDocument/2006/relationships/customXml" Target="../ink/ink103.xml"/><Relationship Id="rId5" Type="http://schemas.openxmlformats.org/officeDocument/2006/relationships/image" Target="../media/image100.png"/></Relationships>
</file>

<file path=ppt/slides/_rels/slide36.xml.rels><?xml version="1.0" encoding="UTF-8" standalone="yes"?>
<Relationships xmlns="http://schemas.openxmlformats.org/package/2006/relationships"><Relationship Id="rId12" Type="http://schemas.openxmlformats.org/officeDocument/2006/relationships/image" Target="../media/image50.png"/><Relationship Id="rId2" Type="http://schemas.openxmlformats.org/officeDocument/2006/relationships/customXml" Target="../ink/ink105.xml"/><Relationship Id="rId1" Type="http://schemas.openxmlformats.org/officeDocument/2006/relationships/slideLayout" Target="../slideLayouts/slideLayout2.xml"/><Relationship Id="rId11" Type="http://schemas.openxmlformats.org/officeDocument/2006/relationships/customXml" Target="../ink/ink107.xml"/><Relationship Id="rId10" Type="http://schemas.openxmlformats.org/officeDocument/2006/relationships/customXml" Target="../ink/ink106.xml"/><Relationship Id="rId9" Type="http://schemas.openxmlformats.org/officeDocument/2006/relationships/image" Target="../media/image40.png"/></Relationships>
</file>

<file path=ppt/slides/_rels/slide3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customXml" Target="../ink/ink108.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customXml" Target="../ink/ink110.xml"/><Relationship Id="rId4" Type="http://schemas.openxmlformats.org/officeDocument/2006/relationships/customXml" Target="../ink/ink109.xml"/></Relationships>
</file>

<file path=ppt/slides/_rels/slide38.xml.rels><?xml version="1.0" encoding="UTF-8" standalone="yes"?>
<Relationships xmlns="http://schemas.openxmlformats.org/package/2006/relationships"><Relationship Id="rId8" Type="http://schemas.openxmlformats.org/officeDocument/2006/relationships/image" Target="../media/image40.png"/><Relationship Id="rId2" Type="http://schemas.openxmlformats.org/officeDocument/2006/relationships/customXml" Target="../ink/ink111.xml"/><Relationship Id="rId1" Type="http://schemas.openxmlformats.org/officeDocument/2006/relationships/slideLayout" Target="../slideLayouts/slideLayout2.xml"/><Relationship Id="rId11" Type="http://schemas.openxmlformats.org/officeDocument/2006/relationships/image" Target="../media/image50.png"/><Relationship Id="rId10" Type="http://schemas.openxmlformats.org/officeDocument/2006/relationships/customXml" Target="../ink/ink113.xml"/><Relationship Id="rId9" Type="http://schemas.openxmlformats.org/officeDocument/2006/relationships/customXml" Target="../ink/ink112.xml"/></Relationships>
</file>

<file path=ppt/slides/_rels/slide39.xml.rels><?xml version="1.0" encoding="UTF-8" standalone="yes"?>
<Relationships xmlns="http://schemas.openxmlformats.org/package/2006/relationships"><Relationship Id="rId8" Type="http://schemas.openxmlformats.org/officeDocument/2006/relationships/customXml" Target="../ink/ink116.xml"/><Relationship Id="rId7" Type="http://schemas.openxmlformats.org/officeDocument/2006/relationships/customXml" Target="../ink/ink115.xml"/><Relationship Id="rId2" Type="http://schemas.openxmlformats.org/officeDocument/2006/relationships/customXml" Target="../ink/ink114.xml"/><Relationship Id="rId1" Type="http://schemas.openxmlformats.org/officeDocument/2006/relationships/slideLayout" Target="../slideLayouts/slideLayout2.xml"/><Relationship Id="rId6" Type="http://schemas.openxmlformats.org/officeDocument/2006/relationships/image" Target="../media/image60.png"/><Relationship Id="rId9" Type="http://schemas.openxmlformats.org/officeDocument/2006/relationships/image" Target="../media/image70.png"/></Relationships>
</file>

<file path=ppt/slides/_rels/slide4.xml.rels><?xml version="1.0" encoding="UTF-8" standalone="yes"?>
<Relationships xmlns="http://schemas.openxmlformats.org/package/2006/relationships"><Relationship Id="rId7" Type="http://schemas.openxmlformats.org/officeDocument/2006/relationships/image" Target="../media/image31.png"/><Relationship Id="rId2" Type="http://schemas.openxmlformats.org/officeDocument/2006/relationships/customXml" Target="../ink/ink3.xml"/><Relationship Id="rId1" Type="http://schemas.openxmlformats.org/officeDocument/2006/relationships/slideLayout" Target="../slideLayouts/slideLayout2.xml"/><Relationship Id="rId6" Type="http://schemas.openxmlformats.org/officeDocument/2006/relationships/customXml" Target="../ink/ink5.xml"/><Relationship Id="rId5" Type="http://schemas.openxmlformats.org/officeDocument/2006/relationships/customXml" Target="../ink/ink4.xml"/><Relationship Id="rId4" Type="http://schemas.openxmlformats.org/officeDocument/2006/relationships/image" Target="../media/image21.png"/></Relationships>
</file>

<file path=ppt/slides/_rels/slide40.xml.rels><?xml version="1.0" encoding="UTF-8" standalone="yes"?>
<Relationships xmlns="http://schemas.openxmlformats.org/package/2006/relationships"><Relationship Id="rId8" Type="http://schemas.openxmlformats.org/officeDocument/2006/relationships/image" Target="../media/image60.png"/><Relationship Id="rId2" Type="http://schemas.openxmlformats.org/officeDocument/2006/relationships/customXml" Target="../ink/ink117.xml"/><Relationship Id="rId1" Type="http://schemas.openxmlformats.org/officeDocument/2006/relationships/slideLayout" Target="../slideLayouts/slideLayout2.xml"/><Relationship Id="rId11" Type="http://schemas.openxmlformats.org/officeDocument/2006/relationships/image" Target="../media/image70.png"/><Relationship Id="rId10" Type="http://schemas.openxmlformats.org/officeDocument/2006/relationships/customXml" Target="../ink/ink119.xml"/><Relationship Id="rId9" Type="http://schemas.openxmlformats.org/officeDocument/2006/relationships/customXml" Target="../ink/ink118.xml"/></Relationships>
</file>

<file path=ppt/slides/_rels/slide41.xml.rels><?xml version="1.0" encoding="UTF-8" standalone="yes"?>
<Relationships xmlns="http://schemas.openxmlformats.org/package/2006/relationships"><Relationship Id="rId8" Type="http://schemas.openxmlformats.org/officeDocument/2006/relationships/customXml" Target="../ink/ink121.xml"/><Relationship Id="rId7" Type="http://schemas.openxmlformats.org/officeDocument/2006/relationships/image" Target="../media/image40.png"/><Relationship Id="rId2" Type="http://schemas.openxmlformats.org/officeDocument/2006/relationships/customXml" Target="../ink/ink120.xml"/><Relationship Id="rId1" Type="http://schemas.openxmlformats.org/officeDocument/2006/relationships/slideLayout" Target="../slideLayouts/slideLayout2.xml"/><Relationship Id="rId10" Type="http://schemas.openxmlformats.org/officeDocument/2006/relationships/image" Target="../media/image50.png"/><Relationship Id="rId9" Type="http://schemas.openxmlformats.org/officeDocument/2006/relationships/customXml" Target="../ink/ink122.xml"/></Relationships>
</file>

<file path=ppt/slides/_rels/slide4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customXml" Target="../ink/ink123.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customXml" Target="../ink/ink125.xml"/><Relationship Id="rId4" Type="http://schemas.openxmlformats.org/officeDocument/2006/relationships/customXml" Target="../ink/ink124.xml"/></Relationships>
</file>

<file path=ppt/slides/_rels/slide43.xml.rels><?xml version="1.0" encoding="UTF-8" standalone="yes"?>
<Relationships xmlns="http://schemas.openxmlformats.org/package/2006/relationships"><Relationship Id="rId7" Type="http://schemas.openxmlformats.org/officeDocument/2006/relationships/image" Target="../media/image70.png"/><Relationship Id="rId2" Type="http://schemas.openxmlformats.org/officeDocument/2006/relationships/customXml" Target="../ink/ink126.xml"/><Relationship Id="rId1" Type="http://schemas.openxmlformats.org/officeDocument/2006/relationships/slideLayout" Target="../slideLayouts/slideLayout2.xml"/><Relationship Id="rId6" Type="http://schemas.openxmlformats.org/officeDocument/2006/relationships/customXml" Target="../ink/ink128.xml"/><Relationship Id="rId5" Type="http://schemas.openxmlformats.org/officeDocument/2006/relationships/customXml" Target="../ink/ink127.xml"/><Relationship Id="rId4" Type="http://schemas.openxmlformats.org/officeDocument/2006/relationships/image" Target="../media/image60.png"/></Relationships>
</file>

<file path=ppt/slides/_rels/slide4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customXml" Target="../ink/ink129.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customXml" Target="../ink/ink131.xml"/><Relationship Id="rId4" Type="http://schemas.openxmlformats.org/officeDocument/2006/relationships/customXml" Target="../ink/ink130.xml"/></Relationships>
</file>

<file path=ppt/slides/_rels/slide4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customXml" Target="../ink/ink132.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customXml" Target="../ink/ink134.xml"/><Relationship Id="rId4" Type="http://schemas.openxmlformats.org/officeDocument/2006/relationships/customXml" Target="../ink/ink133.xml"/></Relationships>
</file>

<file path=ppt/slides/_rels/slide4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customXml" Target="../ink/ink135.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customXml" Target="../ink/ink137.xml"/><Relationship Id="rId4" Type="http://schemas.openxmlformats.org/officeDocument/2006/relationships/customXml" Target="../ink/ink136.xml"/></Relationships>
</file>

<file path=ppt/slides/_rels/slide4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customXml" Target="../ink/ink138.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customXml" Target="../ink/ink140.xml"/><Relationship Id="rId4" Type="http://schemas.openxmlformats.org/officeDocument/2006/relationships/customXml" Target="../ink/ink139.xml"/></Relationships>
</file>

<file path=ppt/slides/_rels/slide4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customXml" Target="../ink/ink141.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customXml" Target="../ink/ink143.xml"/><Relationship Id="rId4" Type="http://schemas.openxmlformats.org/officeDocument/2006/relationships/customXml" Target="../ink/ink142.xml"/></Relationships>
</file>

<file path=ppt/slides/_rels/slide4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customXml" Target="../ink/ink144.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customXml" Target="../ink/ink146.xml"/><Relationship Id="rId4" Type="http://schemas.openxmlformats.org/officeDocument/2006/relationships/customXml" Target="../ink/ink145.xml"/></Relationships>
</file>

<file path=ppt/slides/_rels/slide5.xml.rels><?xml version="1.0" encoding="UTF-8" standalone="yes"?>
<Relationships xmlns="http://schemas.openxmlformats.org/package/2006/relationships"><Relationship Id="rId8" Type="http://schemas.openxmlformats.org/officeDocument/2006/relationships/customXml" Target="../ink/ink9.xml"/><Relationship Id="rId7" Type="http://schemas.openxmlformats.org/officeDocument/2006/relationships/image" Target="../media/image5.png"/><Relationship Id="rId2" Type="http://schemas.openxmlformats.org/officeDocument/2006/relationships/customXml" Target="../ink/ink6.xml"/><Relationship Id="rId1" Type="http://schemas.openxmlformats.org/officeDocument/2006/relationships/slideLayout" Target="../slideLayouts/slideLayout2.xml"/><Relationship Id="rId6" Type="http://schemas.openxmlformats.org/officeDocument/2006/relationships/customXml" Target="../ink/ink8.xml"/><Relationship Id="rId11" Type="http://schemas.openxmlformats.org/officeDocument/2006/relationships/image" Target="../media/image7.png"/><Relationship Id="rId5" Type="http://schemas.openxmlformats.org/officeDocument/2006/relationships/customXml" Target="../ink/ink7.xml"/><Relationship Id="rId10" Type="http://schemas.openxmlformats.org/officeDocument/2006/relationships/customXml" Target="../ink/ink10.xml"/><Relationship Id="rId4" Type="http://schemas.openxmlformats.org/officeDocument/2006/relationships/image" Target="../media/image4.png"/><Relationship Id="rId9" Type="http://schemas.openxmlformats.org/officeDocument/2006/relationships/image" Target="../media/image6.png"/></Relationships>
</file>

<file path=ppt/slides/_rels/slide5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customXml" Target="../ink/ink147.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customXml" Target="../ink/ink149.xml"/><Relationship Id="rId4" Type="http://schemas.openxmlformats.org/officeDocument/2006/relationships/customXml" Target="../ink/ink148.xml"/></Relationships>
</file>

<file path=ppt/slides/_rels/slide6.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8.png"/><Relationship Id="rId7" Type="http://schemas.openxmlformats.org/officeDocument/2006/relationships/customXml" Target="../ink/ink14.xml"/><Relationship Id="rId2" Type="http://schemas.openxmlformats.org/officeDocument/2006/relationships/customXml" Target="../ink/ink11.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customXml" Target="../ink/ink13.xml"/><Relationship Id="rId10" Type="http://schemas.openxmlformats.org/officeDocument/2006/relationships/image" Target="../media/image10.png"/><Relationship Id="rId4" Type="http://schemas.openxmlformats.org/officeDocument/2006/relationships/customXml" Target="../ink/ink12.xml"/><Relationship Id="rId9" Type="http://schemas.openxmlformats.org/officeDocument/2006/relationships/customXml" Target="../ink/ink15.xml"/></Relationships>
</file>

<file path=ppt/slides/_rels/slide7.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8.png"/><Relationship Id="rId7" Type="http://schemas.openxmlformats.org/officeDocument/2006/relationships/customXml" Target="../ink/ink19.xml"/><Relationship Id="rId2" Type="http://schemas.openxmlformats.org/officeDocument/2006/relationships/customXml" Target="../ink/ink16.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customXml" Target="../ink/ink18.xml"/><Relationship Id="rId10" Type="http://schemas.openxmlformats.org/officeDocument/2006/relationships/image" Target="../media/image10.png"/><Relationship Id="rId4" Type="http://schemas.openxmlformats.org/officeDocument/2006/relationships/customXml" Target="../ink/ink17.xml"/><Relationship Id="rId9" Type="http://schemas.openxmlformats.org/officeDocument/2006/relationships/customXml" Target="../ink/ink20.xml"/></Relationships>
</file>

<file path=ppt/slides/_rels/slide8.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customXml" Target="../ink/ink21.xml"/><Relationship Id="rId1" Type="http://schemas.openxmlformats.org/officeDocument/2006/relationships/slideLayout" Target="../slideLayouts/slideLayout2.xml"/><Relationship Id="rId6" Type="http://schemas.openxmlformats.org/officeDocument/2006/relationships/image" Target="../media/image50.png"/><Relationship Id="rId5" Type="http://schemas.openxmlformats.org/officeDocument/2006/relationships/customXml" Target="../ink/ink23.xml"/><Relationship Id="rId4" Type="http://schemas.openxmlformats.org/officeDocument/2006/relationships/customXml" Target="../ink/ink22.xml"/></Relationships>
</file>

<file path=ppt/slides/_rels/slide9.xml.rels><?xml version="1.0" encoding="UTF-8" standalone="yes"?>
<Relationships xmlns="http://schemas.openxmlformats.org/package/2006/relationships"><Relationship Id="rId7" Type="http://schemas.openxmlformats.org/officeDocument/2006/relationships/image" Target="../media/image31.png"/><Relationship Id="rId2" Type="http://schemas.openxmlformats.org/officeDocument/2006/relationships/customXml" Target="../ink/ink24.xml"/><Relationship Id="rId1" Type="http://schemas.openxmlformats.org/officeDocument/2006/relationships/slideLayout" Target="../slideLayouts/slideLayout2.xml"/><Relationship Id="rId6" Type="http://schemas.openxmlformats.org/officeDocument/2006/relationships/customXml" Target="../ink/ink26.xml"/><Relationship Id="rId5" Type="http://schemas.openxmlformats.org/officeDocument/2006/relationships/customXml" Target="../ink/ink25.xml"/><Relationship Id="rId4" Type="http://schemas.openxmlformats.org/officeDocument/2006/relationships/image" Target="../media/image2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92000"/>
          </a:schemeClr>
        </a:solidFill>
        <a:effectLst/>
      </p:bgPr>
    </p:bg>
    <p:spTree>
      <p:nvGrpSpPr>
        <p:cNvPr id="1" name="Shape 88"/>
        <p:cNvGrpSpPr/>
        <p:nvPr/>
      </p:nvGrpSpPr>
      <p:grpSpPr>
        <a:xfrm>
          <a:off x="0" y="0"/>
          <a:ext cx="0" cy="0"/>
          <a:chOff x="0" y="0"/>
          <a:chExt cx="0" cy="0"/>
        </a:xfrm>
      </p:grpSpPr>
      <p:sp>
        <p:nvSpPr>
          <p:cNvPr id="89" name="Google Shape;89;p1"/>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6000"/>
              <a:buFont typeface="Calibri"/>
              <a:buNone/>
            </a:pPr>
            <a:r>
              <a:rPr lang="en-US" dirty="0"/>
              <a:t>Jude</a:t>
            </a:r>
            <a:endParaRPr dirty="0"/>
          </a:p>
        </p:txBody>
      </p:sp>
      <p:sp>
        <p:nvSpPr>
          <p:cNvPr id="90" name="Google Shape;90;p1"/>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2400"/>
              <a:buNone/>
            </a:pP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Jude 7	</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noFill/>
        </p:spPr>
        <p:txBody>
          <a:bodyPr>
            <a:noAutofit/>
          </a:bodyPr>
          <a:lstStyle/>
          <a:p>
            <a:r>
              <a:rPr lang="en-US" sz="4000" u="sng" dirty="0">
                <a:solidFill>
                  <a:schemeClr val="bg1"/>
                </a:solidFill>
              </a:rPr>
              <a:t>-just as</a:t>
            </a:r>
            <a:r>
              <a:rPr lang="en-US" sz="4000" dirty="0">
                <a:solidFill>
                  <a:schemeClr val="bg1"/>
                </a:solidFill>
              </a:rPr>
              <a:t> Sodom and Gomorrah and the surrounding cities, which likewise indulged in sexual immorality and pursued unnatural desire, serve as an example by undergoing a punishment of eternal fire.</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1912395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Jude 8	</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838200" y="816343"/>
            <a:ext cx="11257613" cy="5741772"/>
          </a:xfrm>
          <a:noFill/>
        </p:spPr>
        <p:txBody>
          <a:bodyPr>
            <a:noAutofit/>
          </a:bodyPr>
          <a:lstStyle/>
          <a:p>
            <a:r>
              <a:rPr lang="en-US" sz="4000" u="sng" dirty="0">
                <a:solidFill>
                  <a:schemeClr val="bg1"/>
                </a:solidFill>
              </a:rPr>
              <a:t>Yet in like manner</a:t>
            </a:r>
            <a:r>
              <a:rPr lang="en-US" sz="4000" dirty="0">
                <a:solidFill>
                  <a:schemeClr val="bg1"/>
                </a:solidFill>
              </a:rPr>
              <a:t> these people also, relying on their dreams, defile the flesh, reject authority, and blaspheme the glorious ones.</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4"/>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4"/>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7"/>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3553278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251255"/>
            <a:ext cx="10515600" cy="926892"/>
          </a:xfrm>
        </p:spPr>
        <p:txBody>
          <a:bodyPr>
            <a:normAutofit/>
          </a:bodyPr>
          <a:lstStyle/>
          <a:p>
            <a:pPr algn="ctr"/>
            <a:r>
              <a:rPr lang="en-US" b="1" dirty="0">
                <a:solidFill>
                  <a:schemeClr val="bg1"/>
                </a:solidFill>
              </a:rPr>
              <a:t>Non-Canonical Sources		</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838200" y="1079293"/>
            <a:ext cx="11257613" cy="5527452"/>
          </a:xfrm>
          <a:noFill/>
        </p:spPr>
        <p:txBody>
          <a:bodyPr>
            <a:noAutofit/>
          </a:bodyPr>
          <a:lstStyle/>
          <a:p>
            <a:r>
              <a:rPr lang="en-US" sz="4000" dirty="0">
                <a:solidFill>
                  <a:schemeClr val="bg1"/>
                </a:solidFill>
              </a:rPr>
              <a:t>Old Testament and New Testament authors used literature of the day as part of their inspirational writing. </a:t>
            </a:r>
          </a:p>
          <a:p>
            <a:r>
              <a:rPr lang="en-US" sz="4000" dirty="0">
                <a:solidFill>
                  <a:schemeClr val="bg1"/>
                </a:solidFill>
              </a:rPr>
              <a:t>Intertestamental non-canonical material was used by Second Temple Jews evidenced by findings of the Dead Sea Scrolls at Qumran.</a:t>
            </a:r>
          </a:p>
          <a:p>
            <a:r>
              <a:rPr lang="en-US" sz="4000" dirty="0">
                <a:solidFill>
                  <a:schemeClr val="bg1"/>
                </a:solidFill>
              </a:rPr>
              <a:t>The DSS were penned in the second century BC and used at least until the destruction of the second temple in 70AD.</a:t>
            </a:r>
          </a:p>
          <a:p>
            <a:endParaRPr lang="en-US" sz="8000" dirty="0">
              <a:solidFill>
                <a:schemeClr val="bg1"/>
              </a:solidFill>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3097947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251255"/>
            <a:ext cx="10515600" cy="926892"/>
          </a:xfrm>
        </p:spPr>
        <p:txBody>
          <a:bodyPr>
            <a:normAutofit/>
          </a:bodyPr>
          <a:lstStyle/>
          <a:p>
            <a:pPr algn="ctr"/>
            <a:r>
              <a:rPr lang="en-US" b="1" dirty="0">
                <a:solidFill>
                  <a:schemeClr val="bg1"/>
                </a:solidFill>
              </a:rPr>
              <a:t>Non-Canonical Sources		</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noFill/>
        </p:spPr>
        <p:txBody>
          <a:bodyPr>
            <a:noAutofit/>
          </a:bodyPr>
          <a:lstStyle/>
          <a:p>
            <a:r>
              <a:rPr lang="en-US" sz="4000" u="sng" dirty="0">
                <a:solidFill>
                  <a:schemeClr val="bg1"/>
                </a:solidFill>
              </a:rPr>
              <a:t>The Old Testament Apocrypha</a:t>
            </a:r>
            <a:r>
              <a:rPr lang="en-US" sz="4000" dirty="0">
                <a:solidFill>
                  <a:schemeClr val="bg1"/>
                </a:solidFill>
              </a:rPr>
              <a:t>: Writings that make up part of the Old Testament Scripture of the Roman Catholic Church and Eastern Orthodox Church. During the Protestant Reformation, Martin Luther believed the Apocrypha “</a:t>
            </a:r>
            <a:r>
              <a:rPr lang="en-US" sz="4000" u="sng" dirty="0">
                <a:solidFill>
                  <a:schemeClr val="bg1"/>
                </a:solidFill>
              </a:rPr>
              <a:t>are not considered equal to the Holy Scriptures but are useful and good to read”</a:t>
            </a:r>
            <a:r>
              <a:rPr lang="en-US" sz="4000" dirty="0">
                <a:solidFill>
                  <a:schemeClr val="bg1"/>
                </a:solidFill>
              </a:rPr>
              <a:t>. Most Protestant denominations agreed and followed Luther’s position.</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3305600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251255"/>
            <a:ext cx="10515600" cy="926892"/>
          </a:xfrm>
        </p:spPr>
        <p:txBody>
          <a:bodyPr>
            <a:normAutofit/>
          </a:bodyPr>
          <a:lstStyle/>
          <a:p>
            <a:pPr algn="ctr"/>
            <a:r>
              <a:rPr lang="en-US" b="1" dirty="0">
                <a:solidFill>
                  <a:schemeClr val="bg1"/>
                </a:solidFill>
              </a:rPr>
              <a:t>Non-Canonical Sources		</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noFill/>
        </p:spPr>
        <p:txBody>
          <a:bodyPr>
            <a:noAutofit/>
          </a:bodyPr>
          <a:lstStyle/>
          <a:p>
            <a:r>
              <a:rPr lang="en-US" sz="4000" u="sng" dirty="0">
                <a:solidFill>
                  <a:schemeClr val="bg1"/>
                </a:solidFill>
              </a:rPr>
              <a:t>Pseudepigrapha</a:t>
            </a:r>
            <a:r>
              <a:rPr lang="en-US" sz="4000" dirty="0">
                <a:solidFill>
                  <a:schemeClr val="bg1"/>
                </a:solidFill>
              </a:rPr>
              <a:t>: The practice of producing written works and then assigning their authorship to someone other than the real author. The practice was common in the ancient world. The biblical figure Enoch did not write 1 Enoch.</a:t>
            </a:r>
          </a:p>
          <a:p>
            <a:r>
              <a:rPr lang="en-US" sz="4000" dirty="0">
                <a:solidFill>
                  <a:schemeClr val="bg1"/>
                </a:solidFill>
              </a:rPr>
              <a:t>Canonical books named after biblical figures for which no evidence exists that their namesake did any of the writing include Job, 1 and 2 Samuel, and Joshua.</a:t>
            </a:r>
          </a:p>
          <a:p>
            <a:endParaRPr lang="en-US" sz="4000" dirty="0">
              <a:solidFill>
                <a:schemeClr val="bg1"/>
              </a:solidFill>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185088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251255"/>
            <a:ext cx="10515600" cy="926892"/>
          </a:xfrm>
        </p:spPr>
        <p:txBody>
          <a:bodyPr>
            <a:normAutofit/>
          </a:bodyPr>
          <a:lstStyle/>
          <a:p>
            <a:pPr algn="ctr"/>
            <a:r>
              <a:rPr lang="en-US" b="1" dirty="0">
                <a:solidFill>
                  <a:schemeClr val="bg1"/>
                </a:solidFill>
              </a:rPr>
              <a:t>Non-Canonical Examples	</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noFill/>
        </p:spPr>
        <p:txBody>
          <a:bodyPr>
            <a:noAutofit/>
          </a:bodyPr>
          <a:lstStyle/>
          <a:p>
            <a:r>
              <a:rPr lang="en-US" sz="4000" dirty="0">
                <a:solidFill>
                  <a:schemeClr val="bg1"/>
                </a:solidFill>
              </a:rPr>
              <a:t>1 Enoch (The Ethiopic Book of Enoch)</a:t>
            </a:r>
          </a:p>
          <a:p>
            <a:r>
              <a:rPr lang="en-US" sz="4000" dirty="0">
                <a:solidFill>
                  <a:schemeClr val="bg1"/>
                </a:solidFill>
              </a:rPr>
              <a:t>Assumption of Moses</a:t>
            </a:r>
          </a:p>
          <a:p>
            <a:r>
              <a:rPr lang="en-US" sz="4000" dirty="0">
                <a:solidFill>
                  <a:schemeClr val="bg1"/>
                </a:solidFill>
              </a:rPr>
              <a:t>The Wisdom of Solomon</a:t>
            </a:r>
          </a:p>
          <a:p>
            <a:r>
              <a:rPr lang="en-US" sz="4000" dirty="0">
                <a:solidFill>
                  <a:schemeClr val="bg1"/>
                </a:solidFill>
              </a:rPr>
              <a:t>Four Books of The Maccabees</a:t>
            </a:r>
          </a:p>
          <a:p>
            <a:r>
              <a:rPr lang="en-US" sz="4000" dirty="0">
                <a:solidFill>
                  <a:schemeClr val="bg1"/>
                </a:solidFill>
              </a:rPr>
              <a:t>The Book of Jubilees</a:t>
            </a:r>
          </a:p>
          <a:p>
            <a:r>
              <a:rPr lang="en-US" sz="4000" dirty="0">
                <a:solidFill>
                  <a:schemeClr val="bg1"/>
                </a:solidFill>
              </a:rPr>
              <a:t>Psalms of Solomon</a:t>
            </a:r>
          </a:p>
          <a:p>
            <a:r>
              <a:rPr lang="en-US" sz="4000" dirty="0">
                <a:solidFill>
                  <a:schemeClr val="bg1"/>
                </a:solidFill>
              </a:rPr>
              <a:t>The Book of Baruch</a:t>
            </a:r>
          </a:p>
          <a:p>
            <a:r>
              <a:rPr lang="en-US" sz="4000" dirty="0">
                <a:solidFill>
                  <a:schemeClr val="bg1"/>
                </a:solidFill>
              </a:rPr>
              <a:t>The Book of Tobit</a:t>
            </a:r>
          </a:p>
          <a:p>
            <a:endParaRPr lang="en-US" sz="4000" dirty="0">
              <a:solidFill>
                <a:schemeClr val="bg1"/>
              </a:solidFill>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1813135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pPr algn="ctr"/>
            <a:r>
              <a:rPr lang="en-US" b="1" dirty="0">
                <a:solidFill>
                  <a:schemeClr val="bg1"/>
                </a:solidFill>
              </a:rPr>
              <a:t>Enoch | Genesis 5</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noFill/>
        </p:spPr>
        <p:txBody>
          <a:bodyPr>
            <a:noAutofit/>
          </a:bodyPr>
          <a:lstStyle/>
          <a:p>
            <a:r>
              <a:rPr lang="en-US" sz="4000" dirty="0">
                <a:solidFill>
                  <a:schemeClr val="bg1"/>
                </a:solidFill>
              </a:rPr>
              <a:t>The son of Jared (18)</a:t>
            </a:r>
          </a:p>
          <a:p>
            <a:r>
              <a:rPr lang="en-US" sz="4000" dirty="0">
                <a:solidFill>
                  <a:schemeClr val="bg1"/>
                </a:solidFill>
              </a:rPr>
              <a:t>The father of Methuselah (21)</a:t>
            </a:r>
          </a:p>
          <a:p>
            <a:r>
              <a:rPr lang="en-US" sz="4000" dirty="0">
                <a:solidFill>
                  <a:schemeClr val="bg1"/>
                </a:solidFill>
              </a:rPr>
              <a:t>”Walked with God” 300 years (22)</a:t>
            </a:r>
          </a:p>
          <a:p>
            <a:r>
              <a:rPr lang="en-US" sz="4000" dirty="0">
                <a:solidFill>
                  <a:schemeClr val="bg1"/>
                </a:solidFill>
              </a:rPr>
              <a:t>Lived 365 years and then was “not” (24)</a:t>
            </a:r>
          </a:p>
          <a:p>
            <a:r>
              <a:rPr lang="en-US" sz="4000" dirty="0">
                <a:solidFill>
                  <a:schemeClr val="bg1"/>
                </a:solidFill>
              </a:rPr>
              <a:t>The great grandfather of Noah (30)</a:t>
            </a:r>
          </a:p>
          <a:p>
            <a:r>
              <a:rPr lang="en-US" sz="4000" dirty="0">
                <a:solidFill>
                  <a:schemeClr val="bg1"/>
                </a:solidFill>
              </a:rPr>
              <a:t>The 7</a:t>
            </a:r>
            <a:r>
              <a:rPr lang="en-US" sz="4000" baseline="30000" dirty="0">
                <a:solidFill>
                  <a:schemeClr val="bg1"/>
                </a:solidFill>
              </a:rPr>
              <a:t>th</a:t>
            </a:r>
            <a:r>
              <a:rPr lang="en-US" sz="4000" dirty="0">
                <a:solidFill>
                  <a:schemeClr val="bg1"/>
                </a:solidFill>
              </a:rPr>
              <a:t> from Adam (Genesis 4 tie to Jude 14)</a:t>
            </a:r>
          </a:p>
          <a:p>
            <a:endParaRPr lang="en-US" sz="4000" dirty="0">
              <a:solidFill>
                <a:schemeClr val="bg1"/>
              </a:solidFill>
            </a:endParaRPr>
          </a:p>
          <a:p>
            <a:endParaRPr lang="en-US" sz="4000" dirty="0">
              <a:solidFill>
                <a:schemeClr val="bg1"/>
              </a:solidFill>
            </a:endParaRPr>
          </a:p>
          <a:p>
            <a:endParaRPr lang="en-US" sz="8000" dirty="0">
              <a:solidFill>
                <a:schemeClr val="bg1"/>
              </a:solidFill>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3610041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pPr algn="ctr"/>
            <a:r>
              <a:rPr lang="en-US" b="1" dirty="0">
                <a:solidFill>
                  <a:schemeClr val="bg1"/>
                </a:solidFill>
              </a:rPr>
              <a:t>Enoch |Hebrews 11:5	</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noFill/>
        </p:spPr>
        <p:txBody>
          <a:bodyPr>
            <a:noAutofit/>
          </a:bodyPr>
          <a:lstStyle/>
          <a:p>
            <a:r>
              <a:rPr lang="en-US" sz="4000" dirty="0">
                <a:solidFill>
                  <a:schemeClr val="bg1"/>
                </a:solidFill>
              </a:rPr>
              <a:t>By faith Enoch was taken up so that he should not see death, and he was not found, because God had taken him. Now before he was taken he was commended as having pleased God.</a:t>
            </a:r>
            <a:endParaRPr lang="en-US" sz="11500" dirty="0">
              <a:solidFill>
                <a:schemeClr val="bg1"/>
              </a:solidFill>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358456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Genesis 6:1-3	</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73394"/>
            <a:ext cx="11257613" cy="5732205"/>
          </a:xfrm>
          <a:noFill/>
        </p:spPr>
        <p:txBody>
          <a:bodyPr>
            <a:noAutofit/>
          </a:bodyPr>
          <a:lstStyle/>
          <a:p>
            <a:r>
              <a:rPr lang="en-US" sz="4000" dirty="0">
                <a:solidFill>
                  <a:schemeClr val="bg1"/>
                </a:solidFill>
              </a:rPr>
              <a:t>When man began to multiply on the face of the land and daughters were born to them, the </a:t>
            </a:r>
            <a:r>
              <a:rPr lang="en-US" sz="4000" u="sng" dirty="0">
                <a:solidFill>
                  <a:schemeClr val="bg1"/>
                </a:solidFill>
              </a:rPr>
              <a:t>sons of God</a:t>
            </a:r>
            <a:r>
              <a:rPr lang="en-US" sz="4000" dirty="0">
                <a:solidFill>
                  <a:schemeClr val="bg1"/>
                </a:solidFill>
              </a:rPr>
              <a:t> saw that the </a:t>
            </a:r>
            <a:r>
              <a:rPr lang="en-US" sz="4000" u="sng" dirty="0">
                <a:solidFill>
                  <a:schemeClr val="bg1"/>
                </a:solidFill>
              </a:rPr>
              <a:t>daughters of man</a:t>
            </a:r>
            <a:r>
              <a:rPr lang="en-US" sz="4000" dirty="0">
                <a:solidFill>
                  <a:schemeClr val="bg1"/>
                </a:solidFill>
              </a:rPr>
              <a:t> were attractive. And they took as their wives any they chose. Then God said, “My Spirit shall not abide in man forever, for he is flesh: his days shall be 120 years.” </a:t>
            </a:r>
            <a:endParaRPr lang="en-US" sz="19900" dirty="0">
              <a:solidFill>
                <a:schemeClr val="bg1"/>
              </a:solidFill>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1620228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Genesis 6:4	</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noFill/>
        </p:spPr>
        <p:txBody>
          <a:bodyPr>
            <a:noAutofit/>
          </a:bodyPr>
          <a:lstStyle/>
          <a:p>
            <a:r>
              <a:rPr lang="en-US" sz="4000" dirty="0">
                <a:solidFill>
                  <a:schemeClr val="bg1"/>
                </a:solidFill>
              </a:rPr>
              <a:t>The Nephilim (giants) were on the earth in those days, and also afterward, when the </a:t>
            </a:r>
            <a:r>
              <a:rPr lang="en-US" sz="4000" u="sng" dirty="0">
                <a:solidFill>
                  <a:schemeClr val="bg1"/>
                </a:solidFill>
              </a:rPr>
              <a:t>sons of God </a:t>
            </a:r>
            <a:r>
              <a:rPr lang="en-US" sz="4000" dirty="0">
                <a:solidFill>
                  <a:schemeClr val="bg1"/>
                </a:solidFill>
              </a:rPr>
              <a:t>came in to the </a:t>
            </a:r>
            <a:r>
              <a:rPr lang="en-US" sz="4000" u="sng" dirty="0">
                <a:solidFill>
                  <a:schemeClr val="bg1"/>
                </a:solidFill>
              </a:rPr>
              <a:t>daughters of man</a:t>
            </a:r>
            <a:r>
              <a:rPr lang="en-US" sz="4000" dirty="0">
                <a:solidFill>
                  <a:schemeClr val="bg1"/>
                </a:solidFill>
              </a:rPr>
              <a:t> and they bore children to them. These were the mighty men who were of old, the men of renown.</a:t>
            </a:r>
            <a:endParaRPr lang="en-US" sz="4000" u="sng" dirty="0">
              <a:solidFill>
                <a:schemeClr val="bg1"/>
              </a:solidFill>
            </a:endParaRPr>
          </a:p>
          <a:p>
            <a:endParaRPr lang="en-US" sz="11500" dirty="0">
              <a:solidFill>
                <a:schemeClr val="bg1"/>
              </a:solidFill>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2567178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alpha val="92000"/>
          </a:schemeClr>
        </a:solidFill>
        <a:effectLst/>
      </p:bgPr>
    </p:bg>
    <p:spTree>
      <p:nvGrpSpPr>
        <p:cNvPr id="1" name="Shape 88"/>
        <p:cNvGrpSpPr/>
        <p:nvPr/>
      </p:nvGrpSpPr>
      <p:grpSpPr>
        <a:xfrm>
          <a:off x="0" y="0"/>
          <a:ext cx="0" cy="0"/>
          <a:chOff x="0" y="0"/>
          <a:chExt cx="0" cy="0"/>
        </a:xfrm>
      </p:grpSpPr>
      <p:sp>
        <p:nvSpPr>
          <p:cNvPr id="89" name="Google Shape;89;p1"/>
          <p:cNvSpPr txBox="1">
            <a:spLocks noGrp="1"/>
          </p:cNvSpPr>
          <p:nvPr>
            <p:ph type="ctrTitle"/>
          </p:nvPr>
        </p:nvSpPr>
        <p:spPr>
          <a:xfrm>
            <a:off x="1524000" y="1122363"/>
            <a:ext cx="9144000" cy="2387600"/>
          </a:xfrm>
          <a:prstGeom prst="rect">
            <a:avLst/>
          </a:prstGeom>
          <a:noFill/>
          <a:ln>
            <a:noFill/>
          </a:ln>
        </p:spPr>
        <p:txBody>
          <a:bodyPr spcFirstLastPara="1" wrap="square" lIns="91440" tIns="45700" rIns="91425" bIns="45700" anchor="b" anchorCtr="0">
            <a:normAutofit/>
          </a:bodyPr>
          <a:lstStyle/>
          <a:p>
            <a:pPr marL="0" lvl="0" indent="0" algn="ctr" rtl="0">
              <a:lnSpc>
                <a:spcPct val="90000"/>
              </a:lnSpc>
              <a:spcBef>
                <a:spcPts val="0"/>
              </a:spcBef>
              <a:spcAft>
                <a:spcPts val="0"/>
              </a:spcAft>
              <a:buClr>
                <a:schemeClr val="dk1"/>
              </a:buClr>
              <a:buSzPts val="6000"/>
              <a:buFont typeface="Calibri"/>
              <a:buNone/>
            </a:pPr>
            <a:r>
              <a:rPr lang="en-US" dirty="0"/>
              <a:t>REVERSING HERMON</a:t>
            </a:r>
            <a:endParaRPr dirty="0"/>
          </a:p>
        </p:txBody>
      </p:sp>
      <p:sp>
        <p:nvSpPr>
          <p:cNvPr id="90" name="Google Shape;90;p1"/>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2400"/>
              <a:buNone/>
            </a:pPr>
            <a:r>
              <a:rPr lang="en-US" dirty="0"/>
              <a:t>Dr. Michael S Heiser</a:t>
            </a:r>
            <a:endParaRPr dirty="0"/>
          </a:p>
        </p:txBody>
      </p:sp>
    </p:spTree>
    <p:extLst>
      <p:ext uri="{BB962C8B-B14F-4D97-AF65-F5344CB8AC3E}">
        <p14:creationId xmlns:p14="http://schemas.microsoft.com/office/powerpoint/2010/main" val="17897318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Genesis 6:5-7	</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noFill/>
        </p:spPr>
        <p:txBody>
          <a:bodyPr>
            <a:noAutofit/>
          </a:bodyPr>
          <a:lstStyle/>
          <a:p>
            <a:r>
              <a:rPr lang="en-US" sz="4000" dirty="0">
                <a:solidFill>
                  <a:schemeClr val="bg1"/>
                </a:solidFill>
              </a:rPr>
              <a:t>Yahweh saw that the wickedness of man was great in the earth, and that every intention of the thoughts of his heart was only evil continually. And Yahweh regretted that He had made man on the earth, and it grieved Him to His heart. So Yahweh said, “I will blot out man whom I have created from the face of the land, man and animals and creeping things and birds of the heavens, for I am sorry that I have made them.</a:t>
            </a:r>
            <a:endParaRPr lang="en-US" sz="11500" dirty="0">
              <a:solidFill>
                <a:schemeClr val="bg1"/>
              </a:solidFill>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3467879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pPr algn="ctr"/>
            <a:r>
              <a:rPr lang="en-US" b="1" dirty="0">
                <a:solidFill>
                  <a:schemeClr val="bg1"/>
                </a:solidFill>
              </a:rPr>
              <a:t>Sethite Interpretation of Genesis 6:1-4</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noFill/>
        </p:spPr>
        <p:txBody>
          <a:bodyPr>
            <a:noAutofit/>
          </a:bodyPr>
          <a:lstStyle/>
          <a:p>
            <a:r>
              <a:rPr lang="en-US" sz="4000" dirty="0">
                <a:solidFill>
                  <a:schemeClr val="bg1"/>
                </a:solidFill>
              </a:rPr>
              <a:t>Refuses to take the passage at face value.</a:t>
            </a:r>
          </a:p>
          <a:p>
            <a:r>
              <a:rPr lang="en-US" sz="4000" dirty="0">
                <a:solidFill>
                  <a:schemeClr val="bg1"/>
                </a:solidFill>
              </a:rPr>
              <a:t>Predominant approach to explain the passage.</a:t>
            </a:r>
          </a:p>
          <a:p>
            <a:r>
              <a:rPr lang="en-US" sz="4000" dirty="0">
                <a:solidFill>
                  <a:schemeClr val="bg1"/>
                </a:solidFill>
              </a:rPr>
              <a:t>States the passage describes forbidden intermarriage between the godly men of Seth and the ungodly women of Cain.</a:t>
            </a:r>
          </a:p>
          <a:p>
            <a:r>
              <a:rPr lang="en-US" sz="4000" dirty="0">
                <a:solidFill>
                  <a:schemeClr val="bg1"/>
                </a:solidFill>
              </a:rPr>
              <a:t>The line of Seth was to remain pure and separate from the evil lineage of Cain.</a:t>
            </a:r>
          </a:p>
          <a:p>
            <a:r>
              <a:rPr lang="en-US" sz="4000" dirty="0">
                <a:solidFill>
                  <a:schemeClr val="bg1"/>
                </a:solidFill>
              </a:rPr>
              <a:t>Part of rational is Genesis 4:26 “Then men began to call upon the name of the Lord”.</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1435185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pPr algn="ctr"/>
            <a:r>
              <a:rPr lang="en-US" b="1" dirty="0">
                <a:solidFill>
                  <a:schemeClr val="bg1"/>
                </a:solidFill>
              </a:rPr>
              <a:t>Sethite Interpretation Flaws</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noFill/>
        </p:spPr>
        <p:txBody>
          <a:bodyPr>
            <a:noAutofit/>
          </a:bodyPr>
          <a:lstStyle/>
          <a:p>
            <a:r>
              <a:rPr lang="en-US" sz="3200" dirty="0">
                <a:solidFill>
                  <a:schemeClr val="bg1"/>
                </a:solidFill>
              </a:rPr>
              <a:t>Genesis 4:26 never states that the only people who “called on the name of the Lord” were men from Seth’s lineage.</a:t>
            </a:r>
          </a:p>
          <a:p>
            <a:r>
              <a:rPr lang="en-US" sz="3200" dirty="0">
                <a:solidFill>
                  <a:schemeClr val="bg1"/>
                </a:solidFill>
              </a:rPr>
              <a:t>The view fails to explain the Nephilim.</a:t>
            </a:r>
          </a:p>
          <a:p>
            <a:r>
              <a:rPr lang="en-US" sz="3200" dirty="0">
                <a:solidFill>
                  <a:schemeClr val="bg1"/>
                </a:solidFill>
              </a:rPr>
              <a:t>The text never calls the women in the episode “daughters of Cain” rather they are “daughters of humankind”.</a:t>
            </a:r>
          </a:p>
          <a:p>
            <a:r>
              <a:rPr lang="en-US" sz="3200" dirty="0">
                <a:solidFill>
                  <a:schemeClr val="bg1"/>
                </a:solidFill>
              </a:rPr>
              <a:t>There is no command in the text regarding marriages or prohibition against marrying certain persons.</a:t>
            </a:r>
          </a:p>
          <a:p>
            <a:r>
              <a:rPr lang="en-US" sz="3200" dirty="0">
                <a:solidFill>
                  <a:schemeClr val="bg1"/>
                </a:solidFill>
              </a:rPr>
              <a:t>Nothing in the passage or anywhere else in the Bible identifies people who come from Seth’s lineage with the descriptive phrase “sons of God”.</a:t>
            </a:r>
          </a:p>
          <a:p>
            <a:r>
              <a:rPr lang="en-US" sz="3200" dirty="0">
                <a:solidFill>
                  <a:schemeClr val="bg1"/>
                </a:solidFill>
              </a:rPr>
              <a:t>Did not show up until the late 200’s AD.</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815442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fontScale="90000"/>
          </a:bodyPr>
          <a:lstStyle/>
          <a:p>
            <a:pPr algn="ctr"/>
            <a:r>
              <a:rPr lang="en-US" b="1" dirty="0">
                <a:solidFill>
                  <a:schemeClr val="bg1"/>
                </a:solidFill>
              </a:rPr>
              <a:t>The Story of The Sin of The Watchers</a:t>
            </a:r>
            <a:br>
              <a:rPr lang="en-US" b="1" dirty="0">
                <a:solidFill>
                  <a:schemeClr val="bg1"/>
                </a:solidFill>
              </a:rPr>
            </a:br>
            <a:r>
              <a:rPr lang="en-US" b="1" dirty="0">
                <a:solidFill>
                  <a:schemeClr val="bg1"/>
                </a:solidFill>
              </a:rPr>
              <a:t>1 Enoch	 6-16</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1268361"/>
            <a:ext cx="11257613" cy="5437238"/>
          </a:xfrm>
          <a:noFill/>
        </p:spPr>
        <p:txBody>
          <a:bodyPr>
            <a:noAutofit/>
          </a:bodyPr>
          <a:lstStyle/>
          <a:p>
            <a:r>
              <a:rPr lang="en-US" sz="4000" dirty="0">
                <a:solidFill>
                  <a:schemeClr val="bg1"/>
                </a:solidFill>
              </a:rPr>
              <a:t>In the days of Jared, two hundred angels under the leadership of </a:t>
            </a:r>
            <a:r>
              <a:rPr lang="en-US" sz="4000" dirty="0" err="1">
                <a:solidFill>
                  <a:schemeClr val="bg1"/>
                </a:solidFill>
              </a:rPr>
              <a:t>Šemiḥazah</a:t>
            </a:r>
            <a:r>
              <a:rPr lang="en-US" sz="4000" dirty="0">
                <a:solidFill>
                  <a:schemeClr val="bg1"/>
                </a:solidFill>
              </a:rPr>
              <a:t> and </a:t>
            </a:r>
            <a:r>
              <a:rPr lang="en-US" sz="4000" dirty="0" err="1">
                <a:solidFill>
                  <a:schemeClr val="bg1"/>
                </a:solidFill>
              </a:rPr>
              <a:t>ʿAśzazel</a:t>
            </a:r>
            <a:r>
              <a:rPr lang="en-US" sz="4000" dirty="0">
                <a:solidFill>
                  <a:schemeClr val="bg1"/>
                </a:solidFill>
              </a:rPr>
              <a:t>, filled with lust for the beautiful daughters of men, descended on Mount Hermon and took human women as wives. </a:t>
            </a:r>
          </a:p>
          <a:p>
            <a:r>
              <a:rPr lang="en-US" sz="4000" dirty="0">
                <a:solidFill>
                  <a:schemeClr val="bg1"/>
                </a:solidFill>
              </a:rPr>
              <a:t>Their children, the Nephilim (giants), ravaged the earth, and the fallen angels taught men forbidden knowledge and all kinds of sin. </a:t>
            </a:r>
            <a:endParaRPr lang="en-US" sz="4400" dirty="0">
              <a:solidFill>
                <a:schemeClr val="bg1"/>
              </a:solidFill>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2309050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fontScale="90000"/>
          </a:bodyPr>
          <a:lstStyle/>
          <a:p>
            <a:pPr algn="ctr"/>
            <a:r>
              <a:rPr lang="en-US" b="1" dirty="0">
                <a:solidFill>
                  <a:schemeClr val="bg1"/>
                </a:solidFill>
              </a:rPr>
              <a:t>The Story of The Sin of The Watchers</a:t>
            </a:r>
            <a:br>
              <a:rPr lang="en-US" b="1" dirty="0">
                <a:solidFill>
                  <a:schemeClr val="bg1"/>
                </a:solidFill>
              </a:rPr>
            </a:br>
            <a:r>
              <a:rPr lang="en-US" b="1" dirty="0">
                <a:solidFill>
                  <a:schemeClr val="bg1"/>
                </a:solidFill>
              </a:rPr>
              <a:t>1 Enoch	 6-16	</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1229031"/>
            <a:ext cx="11257613" cy="5476567"/>
          </a:xfrm>
          <a:noFill/>
        </p:spPr>
        <p:txBody>
          <a:bodyPr>
            <a:noAutofit/>
          </a:bodyPr>
          <a:lstStyle/>
          <a:p>
            <a:r>
              <a:rPr lang="en-US" sz="4000" dirty="0">
                <a:solidFill>
                  <a:schemeClr val="bg1"/>
                </a:solidFill>
              </a:rPr>
              <a:t>The fallen angels were therefore responsible for the total corruption of the world on account of which God sent the Flood. </a:t>
            </a:r>
          </a:p>
          <a:p>
            <a:r>
              <a:rPr lang="en-US" sz="4000" dirty="0">
                <a:solidFill>
                  <a:schemeClr val="bg1"/>
                </a:solidFill>
              </a:rPr>
              <a:t>The Watchers (sons of God) were punished by being bound under the earth until the Day of Judgment, when they will be cast into Gehenna. </a:t>
            </a:r>
            <a:endParaRPr lang="en-US" sz="4400" dirty="0">
              <a:solidFill>
                <a:schemeClr val="bg1"/>
              </a:solidFill>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1249101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1 Enoch	 10:4-6</a:t>
            </a:r>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noFill/>
        </p:spPr>
        <p:txBody>
          <a:bodyPr>
            <a:noAutofit/>
          </a:bodyPr>
          <a:lstStyle/>
          <a:p>
            <a:r>
              <a:rPr lang="en-US" sz="4000" dirty="0">
                <a:solidFill>
                  <a:schemeClr val="bg1"/>
                </a:solidFill>
              </a:rPr>
              <a:t>And again the Lord said to Raphael: ‘Bind Azazel hand and foot, and cast him into the darkness and split open the desert, which is the </a:t>
            </a:r>
            <a:r>
              <a:rPr lang="en-US" sz="4000" dirty="0" err="1">
                <a:solidFill>
                  <a:schemeClr val="bg1"/>
                </a:solidFill>
              </a:rPr>
              <a:t>Dudael</a:t>
            </a:r>
            <a:r>
              <a:rPr lang="en-US" sz="4000" dirty="0">
                <a:solidFill>
                  <a:schemeClr val="bg1"/>
                </a:solidFill>
              </a:rPr>
              <a:t>, and cast him in. And fill the hole by covering him with rough and jagged rocks, and cover him with darkness, and let him live there forever, and cover his face that he may not see the light. And on the day of the great judgment he shall be hurled into the fire.</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2957992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1 Enoch	 10:7-8</a:t>
            </a:r>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noFill/>
        </p:spPr>
        <p:txBody>
          <a:bodyPr>
            <a:noAutofit/>
          </a:bodyPr>
          <a:lstStyle/>
          <a:p>
            <a:r>
              <a:rPr lang="en-US" sz="4000" dirty="0">
                <a:solidFill>
                  <a:schemeClr val="bg1"/>
                </a:solidFill>
              </a:rPr>
              <a:t>And heal the earth which the angels have ruined, and proclaim the healing of the earth, for I will restore the earth and heal the plague, that not all of the children of men may perish through all the secret things that the Watchers have disclosed and have taught their sons. The whole earth has been corrupted through the works that were taught by Azazel: to him ascribe ALL SIN.</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3330619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1 Enoch	 10:9-10</a:t>
            </a:r>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noFill/>
        </p:spPr>
        <p:txBody>
          <a:bodyPr>
            <a:noAutofit/>
          </a:bodyPr>
          <a:lstStyle/>
          <a:p>
            <a:r>
              <a:rPr lang="en-US" sz="4000" dirty="0">
                <a:solidFill>
                  <a:schemeClr val="bg1"/>
                </a:solidFill>
              </a:rPr>
              <a:t>To Gabriel said the Lord: ‘Proceed against the bastards and the reprobates, and against the children of fornication and destroy the children of fornication and the children of the Watchers. Cause them to go against one another that they may destroy each other in battle. Shorten their days. No request that (the Watchers) their fathers make of you shall be granted them on their behalf; for they hope to live an eternal life, and that each one of them will live five hundred years.’</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4222102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1 Enoch	 10:11-12</a:t>
            </a:r>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noFill/>
        </p:spPr>
        <p:txBody>
          <a:bodyPr>
            <a:noAutofit/>
          </a:bodyPr>
          <a:lstStyle/>
          <a:p>
            <a:r>
              <a:rPr lang="en-US" sz="4000" dirty="0">
                <a:solidFill>
                  <a:schemeClr val="bg1"/>
                </a:solidFill>
              </a:rPr>
              <a:t>And the Lord said to Michael: ‘Go, bind </a:t>
            </a:r>
            <a:r>
              <a:rPr lang="en-US" sz="4000" dirty="0" err="1">
                <a:solidFill>
                  <a:schemeClr val="bg1"/>
                </a:solidFill>
              </a:rPr>
              <a:t>Semjaza</a:t>
            </a:r>
            <a:r>
              <a:rPr lang="en-US" sz="4000" dirty="0">
                <a:solidFill>
                  <a:schemeClr val="bg1"/>
                </a:solidFill>
              </a:rPr>
              <a:t> and his team who have associated with women and have defiled themselves in all their uncleanness. When their sons have slain one another, and they have seen the destruction of their beloved ones, bind them fast for seventy generations under the hills of the earth, until the day of the consummation of their judgement and until the eternal judgments is accomplished.</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138995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1 Enoch	 15:8-9</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noFill/>
        </p:spPr>
        <p:txBody>
          <a:bodyPr>
            <a:noAutofit/>
          </a:bodyPr>
          <a:lstStyle/>
          <a:p>
            <a:r>
              <a:rPr lang="en-US" sz="4000" dirty="0">
                <a:solidFill>
                  <a:schemeClr val="bg1"/>
                </a:solidFill>
              </a:rPr>
              <a:t>And now, the giants, who are produced from the spirits and the flesh, shall be called evil spirits on the earth, and shall live on the earth. Evil spirits have come out from their bodies because they are born from men and from the holy Watchers; their beginning is of primal origin;</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290950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Shape 94"/>
        <p:cNvGrpSpPr/>
        <p:nvPr/>
      </p:nvGrpSpPr>
      <p:grpSpPr>
        <a:xfrm>
          <a:off x="0" y="0"/>
          <a:ext cx="0" cy="0"/>
          <a:chOff x="0" y="0"/>
          <a:chExt cx="0" cy="0"/>
        </a:xfrm>
      </p:grpSpPr>
      <p:sp>
        <p:nvSpPr>
          <p:cNvPr id="95" name="Google Shape;95;p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endParaRPr/>
          </a:p>
        </p:txBody>
      </p:sp>
      <p:pic>
        <p:nvPicPr>
          <p:cNvPr id="96" name="Google Shape;96;p2"/>
          <p:cNvPicPr preferRelativeResize="0">
            <a:picLocks noGrp="1"/>
          </p:cNvPicPr>
          <p:nvPr>
            <p:ph type="body" idx="1"/>
          </p:nvPr>
        </p:nvPicPr>
        <p:blipFill rotWithShape="1">
          <a:blip r:embed="rId3">
            <a:alphaModFix/>
          </a:blip>
          <a:srcRect/>
          <a:stretch/>
        </p:blipFill>
        <p:spPr>
          <a:xfrm>
            <a:off x="82193" y="88232"/>
            <a:ext cx="11989942" cy="6769768"/>
          </a:xfrm>
          <a:prstGeom prst="rect">
            <a:avLst/>
          </a:prstGeom>
          <a:noFill/>
          <a:ln>
            <a:noFill/>
          </a:ln>
        </p:spPr>
      </p:pic>
      <mc:AlternateContent xmlns:mc="http://schemas.openxmlformats.org/markup-compatibility/2006" xmlns:p14="http://schemas.microsoft.com/office/powerpoint/2010/main">
        <mc:Choice Requires="p14">
          <p:contentPart p14:bwMode="auto" r:id="rId4">
            <p14:nvContentPartPr>
              <p14:cNvPr id="2" name="Ink 1">
                <a:extLst>
                  <a:ext uri="{FF2B5EF4-FFF2-40B4-BE49-F238E27FC236}">
                    <a16:creationId xmlns:a16="http://schemas.microsoft.com/office/drawing/2014/main" id="{A46AA961-F31D-1287-4BDD-3AB614206E42}"/>
                  </a:ext>
                </a:extLst>
              </p14:cNvPr>
              <p14:cNvContentPartPr/>
              <p14:nvPr/>
            </p14:nvContentPartPr>
            <p14:xfrm>
              <a:off x="6546907" y="2961243"/>
              <a:ext cx="1626480" cy="33120"/>
            </p14:xfrm>
          </p:contentPart>
        </mc:Choice>
        <mc:Fallback xmlns="">
          <p:pic>
            <p:nvPicPr>
              <p:cNvPr id="2" name="Ink 1">
                <a:extLst>
                  <a:ext uri="{FF2B5EF4-FFF2-40B4-BE49-F238E27FC236}">
                    <a16:creationId xmlns:a16="http://schemas.microsoft.com/office/drawing/2014/main" id="{A46AA961-F31D-1287-4BDD-3AB614206E42}"/>
                  </a:ext>
                </a:extLst>
              </p:cNvPr>
              <p:cNvPicPr/>
              <p:nvPr/>
            </p:nvPicPr>
            <p:blipFill>
              <a:blip r:embed="rId5"/>
              <a:stretch>
                <a:fillRect/>
              </a:stretch>
            </p:blipFill>
            <p:spPr>
              <a:xfrm>
                <a:off x="6492907" y="2853243"/>
                <a:ext cx="1734120" cy="24876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3" name="Ink 2">
                <a:extLst>
                  <a:ext uri="{FF2B5EF4-FFF2-40B4-BE49-F238E27FC236}">
                    <a16:creationId xmlns:a16="http://schemas.microsoft.com/office/drawing/2014/main" id="{B81AF837-ADA6-6A08-7CEC-7198B7E4A802}"/>
                  </a:ext>
                </a:extLst>
              </p14:cNvPr>
              <p14:cNvContentPartPr/>
              <p14:nvPr/>
            </p14:nvContentPartPr>
            <p14:xfrm>
              <a:off x="6569658" y="1508000"/>
              <a:ext cx="519480" cy="33840"/>
            </p14:xfrm>
          </p:contentPart>
        </mc:Choice>
        <mc:Fallback xmlns="">
          <p:pic>
            <p:nvPicPr>
              <p:cNvPr id="3" name="Ink 2">
                <a:extLst>
                  <a:ext uri="{FF2B5EF4-FFF2-40B4-BE49-F238E27FC236}">
                    <a16:creationId xmlns:a16="http://schemas.microsoft.com/office/drawing/2014/main" id="{B81AF837-ADA6-6A08-7CEC-7198B7E4A802}"/>
                  </a:ext>
                </a:extLst>
              </p:cNvPr>
              <p:cNvPicPr/>
              <p:nvPr/>
            </p:nvPicPr>
            <p:blipFill>
              <a:blip r:embed="rId7"/>
              <a:stretch>
                <a:fillRect/>
              </a:stretch>
            </p:blipFill>
            <p:spPr>
              <a:xfrm>
                <a:off x="6516018" y="1400000"/>
                <a:ext cx="627120" cy="249480"/>
              </a:xfrm>
              <a:prstGeom prst="rect">
                <a:avLst/>
              </a:prstGeom>
            </p:spPr>
          </p:pic>
        </mc:Fallback>
      </mc:AlternateContent>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1 Enoch	 15:10-12</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noFill/>
        </p:spPr>
        <p:txBody>
          <a:bodyPr>
            <a:noAutofit/>
          </a:bodyPr>
          <a:lstStyle/>
          <a:p>
            <a:r>
              <a:rPr lang="en-US" sz="4000" dirty="0">
                <a:solidFill>
                  <a:schemeClr val="bg1"/>
                </a:solidFill>
              </a:rPr>
              <a:t>They shall be evil spirits on earth, and evil spirits shall they be called. And the spirits of the giants afflict, oppress, destroy, attack, do battle, and work destruction on the earth. They take no food, but nevertheless hunger and thirst and cause offences. And these Spirits shall rise up against the children of men and against the women, because they have proceeded from them.</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2181074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pPr algn="ctr"/>
            <a:r>
              <a:rPr lang="en-US" b="1" dirty="0">
                <a:solidFill>
                  <a:schemeClr val="bg1"/>
                </a:solidFill>
              </a:rPr>
              <a:t>Back to Jude	</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noFill/>
        </p:spPr>
        <p:txBody>
          <a:bodyPr>
            <a:noAutofit/>
          </a:bodyPr>
          <a:lstStyle/>
          <a:p>
            <a:endParaRPr lang="en-US" sz="4000" dirty="0">
              <a:solidFill>
                <a:schemeClr val="bg1"/>
              </a:solidFill>
            </a:endParaRPr>
          </a:p>
          <a:p>
            <a:r>
              <a:rPr lang="en-US" sz="4000" dirty="0">
                <a:solidFill>
                  <a:schemeClr val="bg1"/>
                </a:solidFill>
              </a:rPr>
              <a:t>Jude used the judgment of the Watchers as a parallel type to the false teachers he is writing about.</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243933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pPr algn="ctr"/>
            <a:r>
              <a:rPr lang="en-US" b="1" dirty="0">
                <a:solidFill>
                  <a:schemeClr val="bg1"/>
                </a:solidFill>
              </a:rPr>
              <a:t>The Sin of The Watchers / sons of God	</a:t>
            </a:r>
            <a:r>
              <a:rPr lang="en-US" i="1" dirty="0"/>
              <a:t>)</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noFill/>
        </p:spPr>
        <p:txBody>
          <a:bodyPr>
            <a:noAutofit/>
          </a:bodyPr>
          <a:lstStyle/>
          <a:p>
            <a:r>
              <a:rPr lang="en-US" sz="4000" dirty="0">
                <a:solidFill>
                  <a:schemeClr val="bg1"/>
                </a:solidFill>
              </a:rPr>
              <a:t>There is a direct relationship between the “sons of God” choosing to leave heaven and their vocation assigned by Yahweh to come to earth and corrupt humanity by turning the hearts of humans against God and His will for humankind.</a:t>
            </a:r>
          </a:p>
          <a:p>
            <a:r>
              <a:rPr lang="en-US" sz="4000" dirty="0">
                <a:solidFill>
                  <a:schemeClr val="bg1"/>
                </a:solidFill>
              </a:rPr>
              <a:t>This is why Jude thinks it’s a good analogy to compare the angels that sinned to the false teachers. Because the angels that sinned taught false teaching.</a:t>
            </a:r>
          </a:p>
          <a:p>
            <a:endParaRPr lang="en-US" sz="3600" dirty="0">
              <a:solidFill>
                <a:schemeClr val="bg1"/>
              </a:solidFill>
            </a:endParaRPr>
          </a:p>
          <a:p>
            <a:endParaRPr lang="en-US" sz="3600" dirty="0">
              <a:solidFill>
                <a:schemeClr val="bg1"/>
              </a:solidFill>
            </a:endParaRPr>
          </a:p>
          <a:p>
            <a:r>
              <a:rPr lang="en-US" sz="3600" dirty="0">
                <a:solidFill>
                  <a:schemeClr val="bg1"/>
                </a:solidFill>
              </a:rPr>
              <a:t> </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2094304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Jude 6	</a:t>
            </a:r>
            <a:r>
              <a:rPr lang="en-US" i="1" dirty="0"/>
              <a:t>)</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noFill/>
        </p:spPr>
        <p:txBody>
          <a:bodyPr>
            <a:noAutofit/>
          </a:bodyPr>
          <a:lstStyle/>
          <a:p>
            <a:r>
              <a:rPr lang="en-US" sz="4000" dirty="0">
                <a:solidFill>
                  <a:schemeClr val="bg1"/>
                </a:solidFill>
              </a:rPr>
              <a:t>And the angels who did not stay within their own position of authority, but left their proper dwelling, he has kept in eternal chains under gloomy darkness until the judgment of the great day.</a:t>
            </a:r>
          </a:p>
          <a:p>
            <a:endParaRPr lang="en-US" sz="3600" dirty="0">
              <a:solidFill>
                <a:schemeClr val="bg1"/>
              </a:solidFill>
            </a:endParaRPr>
          </a:p>
          <a:p>
            <a:r>
              <a:rPr lang="en-US" sz="3600" dirty="0">
                <a:solidFill>
                  <a:schemeClr val="bg1"/>
                </a:solidFill>
              </a:rPr>
              <a:t>Leaving home and rejecting authority demonstrates a desire for autonomy.</a:t>
            </a:r>
          </a:p>
          <a:p>
            <a:r>
              <a:rPr lang="en-US" sz="3600" dirty="0">
                <a:solidFill>
                  <a:schemeClr val="bg1"/>
                </a:solidFill>
              </a:rPr>
              <a:t>The angels that sinned blaspheme God and diminished the loyalty of the rest of the heavenly host. </a:t>
            </a:r>
          </a:p>
          <a:p>
            <a:endParaRPr lang="en-US" dirty="0">
              <a:solidFill>
                <a:schemeClr val="bg1"/>
              </a:solidFill>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3052504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2 Peter 2:1	</a:t>
            </a:r>
            <a:r>
              <a:rPr lang="en-US" i="1" dirty="0"/>
              <a:t>)</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noFill/>
        </p:spPr>
        <p:txBody>
          <a:bodyPr>
            <a:noAutofit/>
          </a:bodyPr>
          <a:lstStyle/>
          <a:p>
            <a:r>
              <a:rPr lang="en-US" sz="4000" dirty="0">
                <a:solidFill>
                  <a:schemeClr val="bg1"/>
                </a:solidFill>
              </a:rPr>
              <a:t>But false prophets also arose among the people, just as there will be false teachers among you, who will secretly bring in destructive heresies, even denying the Master who bought them, bringing upon themselves swift destruction.</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5"/>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5"/>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8"/>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3591838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2 Peter 2:2-3</a:t>
            </a:r>
            <a:r>
              <a:rPr lang="en-US" i="1" dirty="0"/>
              <a:t>)</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noFill/>
        </p:spPr>
        <p:txBody>
          <a:bodyPr>
            <a:noAutofit/>
          </a:bodyPr>
          <a:lstStyle/>
          <a:p>
            <a:r>
              <a:rPr lang="en-US" sz="4000" dirty="0">
                <a:solidFill>
                  <a:schemeClr val="bg1"/>
                </a:solidFill>
              </a:rPr>
              <a:t>And many will follow their sensuality, and because of them the way of truth will be blasphemed. And in their greed they will exploit you with false words. Their condemnation from long ago is not idle, and their destruction is not asleep.</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5"/>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5"/>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8"/>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1225845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2 Peter 2:4-5	</a:t>
            </a:r>
            <a:r>
              <a:rPr lang="en-US" i="1" dirty="0"/>
              <a:t>)</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noFill/>
        </p:spPr>
        <p:txBody>
          <a:bodyPr>
            <a:noAutofit/>
          </a:bodyPr>
          <a:lstStyle/>
          <a:p>
            <a:r>
              <a:rPr lang="en-US" sz="4000" dirty="0">
                <a:solidFill>
                  <a:schemeClr val="bg1"/>
                </a:solidFill>
              </a:rPr>
              <a:t>For if God did not spare angels when they sinned, but cast them into hell and committed them to chains of gloomy darkness to be kept until the judgment; if he did not spare the ancient world, but preserved Noah, a herald of righteousness, with seven others, when he brought a flood upon the world of the ungodly;</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9"/>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9"/>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12"/>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1357713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2 Peter 2:6-8</a:t>
            </a:r>
            <a:r>
              <a:rPr lang="en-US" i="1" dirty="0"/>
              <a:t>)</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noFill/>
        </p:spPr>
        <p:txBody>
          <a:bodyPr>
            <a:noAutofit/>
          </a:bodyPr>
          <a:lstStyle/>
          <a:p>
            <a:r>
              <a:rPr lang="en-US" sz="4000" dirty="0">
                <a:solidFill>
                  <a:schemeClr val="bg1"/>
                </a:solidFill>
              </a:rPr>
              <a:t>if by turning the cities of Sodom and Gomorrah to ashes he condemned them to extinction, making them an example of what is going to happen to the ungodly; and if he rescued righteous Lot, greatly distressed by the sensual conduct of the wicked (for as that righteous man lived among them day after day; he was tormenting his righteous soul over their lawless deeds that he saw and heard);</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1874193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2 Peter 2:9-10	</a:t>
            </a:r>
            <a:r>
              <a:rPr lang="en-US" i="1" dirty="0"/>
              <a:t>)</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noFill/>
        </p:spPr>
        <p:txBody>
          <a:bodyPr>
            <a:noAutofit/>
          </a:bodyPr>
          <a:lstStyle/>
          <a:p>
            <a:r>
              <a:rPr lang="en-US" sz="4000" dirty="0">
                <a:solidFill>
                  <a:schemeClr val="bg1"/>
                </a:solidFill>
              </a:rPr>
              <a:t>then the Lord knows how to rescue the godly from trials, and to keep the unrighteous under punishment until the day of judgment, and especially those who indulge in the lust of defiling passion and </a:t>
            </a:r>
            <a:r>
              <a:rPr lang="en-US" sz="4000" u="sng" dirty="0">
                <a:solidFill>
                  <a:schemeClr val="bg1"/>
                </a:solidFill>
              </a:rPr>
              <a:t>despise authority</a:t>
            </a:r>
            <a:r>
              <a:rPr lang="en-US" sz="4000" dirty="0">
                <a:solidFill>
                  <a:schemeClr val="bg1"/>
                </a:solidFill>
              </a:rPr>
              <a:t>.</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8"/>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8"/>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11"/>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2179447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1 Cor 11:4-6 	</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noFill/>
        </p:spPr>
        <p:txBody>
          <a:bodyPr>
            <a:noAutofit/>
          </a:bodyPr>
          <a:lstStyle/>
          <a:p>
            <a:r>
              <a:rPr lang="en-US" sz="4000" dirty="0">
                <a:solidFill>
                  <a:schemeClr val="bg1"/>
                </a:solidFill>
              </a:rPr>
              <a:t>Every man who prays or prophesies with his head covered dishonors his head. And every woman who prays or prophesies with her head uncovered dishonors her head, for it is just as if her head were shaved. If a woman does not cover her head, she should have her hair cut off. And if it is shameful for a woman to have her hair cut or shaved off, she should cover her head.</a:t>
            </a:r>
          </a:p>
          <a:p>
            <a:endParaRPr lang="en-US" dirty="0">
              <a:solidFill>
                <a:schemeClr val="bg1"/>
              </a:solidFill>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6"/>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6"/>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9"/>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3136392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pPr algn="ctr"/>
            <a:r>
              <a:rPr lang="en-US" b="1" dirty="0">
                <a:solidFill>
                  <a:schemeClr val="bg1"/>
                </a:solidFill>
              </a:rPr>
              <a:t>The Big Question 	</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noFill/>
        </p:spPr>
        <p:txBody>
          <a:bodyPr>
            <a:noAutofit/>
          </a:bodyPr>
          <a:lstStyle/>
          <a:p>
            <a:pPr marL="114300" indent="0">
              <a:buNone/>
            </a:pPr>
            <a:r>
              <a:rPr lang="en-US" sz="4400" b="1" dirty="0">
                <a:solidFill>
                  <a:schemeClr val="bg1"/>
                </a:solidFill>
              </a:rPr>
              <a:t>Why is the world in the situation we are in?!</a:t>
            </a:r>
          </a:p>
          <a:p>
            <a:r>
              <a:rPr lang="en-US" sz="4400" dirty="0">
                <a:solidFill>
                  <a:schemeClr val="bg1"/>
                </a:solidFill>
              </a:rPr>
              <a:t>Genesis 3: The Fall (Death)</a:t>
            </a:r>
          </a:p>
          <a:p>
            <a:r>
              <a:rPr lang="en-US" sz="4400" dirty="0">
                <a:solidFill>
                  <a:schemeClr val="bg1"/>
                </a:solidFill>
              </a:rPr>
              <a:t>Genesis 6: The Sin of The Watchers (Evil)</a:t>
            </a:r>
          </a:p>
          <a:p>
            <a:r>
              <a:rPr lang="en-US" sz="4400" dirty="0">
                <a:solidFill>
                  <a:schemeClr val="bg1"/>
                </a:solidFill>
              </a:rPr>
              <a:t>Genesis 11: The Tower of Babel (Chaos)</a:t>
            </a:r>
            <a:endParaRPr lang="en-US" sz="6000" dirty="0">
              <a:solidFill>
                <a:schemeClr val="bg1"/>
              </a:solidFill>
            </a:endParaRPr>
          </a:p>
          <a:p>
            <a:endParaRPr lang="en-US" sz="34400" dirty="0">
              <a:solidFill>
                <a:schemeClr val="bg1"/>
              </a:solidFill>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4"/>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4"/>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7"/>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3147499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1 Cor 11:7-10	</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noFill/>
        </p:spPr>
        <p:txBody>
          <a:bodyPr>
            <a:noAutofit/>
          </a:bodyPr>
          <a:lstStyle/>
          <a:p>
            <a:r>
              <a:rPr lang="en-US" sz="4000" dirty="0">
                <a:solidFill>
                  <a:schemeClr val="bg1"/>
                </a:solidFill>
              </a:rPr>
              <a:t>A man ought not to cover his head, since he is the image and glory of God; but the woman is the glory of man. For man did not come from woman, but woman from man. Neither was man created for woman, but woman for man. For this reason a woman ought to have a sign of authority on</a:t>
            </a:r>
            <a:r>
              <a:rPr lang="en-US" sz="4000" i="1" dirty="0">
                <a:solidFill>
                  <a:schemeClr val="bg1"/>
                </a:solidFill>
              </a:rPr>
              <a:t> </a:t>
            </a:r>
            <a:r>
              <a:rPr lang="en-US" sz="4000" dirty="0">
                <a:solidFill>
                  <a:schemeClr val="bg1"/>
                </a:solidFill>
              </a:rPr>
              <a:t>her head, </a:t>
            </a:r>
            <a:r>
              <a:rPr lang="en-US" sz="4000" u="sng" dirty="0">
                <a:solidFill>
                  <a:schemeClr val="bg1"/>
                </a:solidFill>
              </a:rPr>
              <a:t>because of the angels.</a:t>
            </a:r>
          </a:p>
          <a:p>
            <a:endParaRPr lang="en-US" dirty="0">
              <a:solidFill>
                <a:schemeClr val="bg1"/>
              </a:solidFill>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8"/>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8"/>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11"/>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288899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1 Peter 3:18-20</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noFill/>
        </p:spPr>
        <p:txBody>
          <a:bodyPr>
            <a:noAutofit/>
          </a:bodyPr>
          <a:lstStyle/>
          <a:p>
            <a:r>
              <a:rPr lang="en-US" sz="4000" dirty="0">
                <a:solidFill>
                  <a:schemeClr val="bg1"/>
                </a:solidFill>
              </a:rPr>
              <a:t>For Christ also suffered once for sins, the righteous for the unrighteous, that he might bring us to God, being put to death in the flesh but made alive in the spirit, in which</a:t>
            </a:r>
            <a:r>
              <a:rPr lang="en-US" sz="4000" b="1" i="1" baseline="30000" dirty="0">
                <a:solidFill>
                  <a:schemeClr val="bg1"/>
                </a:solidFill>
              </a:rPr>
              <a:t> </a:t>
            </a:r>
            <a:r>
              <a:rPr lang="en-US" sz="4000" dirty="0">
                <a:solidFill>
                  <a:schemeClr val="bg1"/>
                </a:solidFill>
              </a:rPr>
              <a:t>he went and proclaimed to the </a:t>
            </a:r>
            <a:r>
              <a:rPr lang="en-US" sz="4000" u="sng" dirty="0">
                <a:solidFill>
                  <a:schemeClr val="bg1"/>
                </a:solidFill>
              </a:rPr>
              <a:t>spirits in prison,</a:t>
            </a:r>
            <a:r>
              <a:rPr lang="en-US" sz="4000" dirty="0">
                <a:solidFill>
                  <a:schemeClr val="bg1"/>
                </a:solidFill>
              </a:rPr>
              <a:t> because they formerly did not obey, when God’s patience waited in the days of Noah, while the ark was being prepared, in which a few, that is, eight persons, were brought safely through water.</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7"/>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7"/>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10"/>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3697694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1 Peter 3:21-22</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noFill/>
        </p:spPr>
        <p:txBody>
          <a:bodyPr>
            <a:noAutofit/>
          </a:bodyPr>
          <a:lstStyle/>
          <a:p>
            <a:r>
              <a:rPr lang="en-US" sz="4000" dirty="0">
                <a:solidFill>
                  <a:schemeClr val="bg1"/>
                </a:solidFill>
              </a:rPr>
              <a:t>Baptism, which corresponds to this, now saves you, not as a removal of dirt from the body but as an appeal to God for a good conscience, through the resurrection of Jesus Christ, who has gone into heaven and is at the right hand of God, with angels, authorities, and powers having been subjected to him.</a:t>
            </a:r>
          </a:p>
          <a:p>
            <a:r>
              <a:rPr lang="en-US" sz="4000" u="sng" dirty="0">
                <a:solidFill>
                  <a:schemeClr val="bg1"/>
                </a:solidFill>
              </a:rPr>
              <a:t>Baptism proclaims our believing loyalty allegiance to Yahweh for all heaven and earth to witness.</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3881620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Jude 6-7	</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noFill/>
        </p:spPr>
        <p:txBody>
          <a:bodyPr>
            <a:noAutofit/>
          </a:bodyPr>
          <a:lstStyle/>
          <a:p>
            <a:r>
              <a:rPr lang="en-US" sz="4000" dirty="0">
                <a:solidFill>
                  <a:schemeClr val="bg1"/>
                </a:solidFill>
              </a:rPr>
              <a:t>And the angels who did not stay within their own position of authority, but left their proper dwelling, he (Jesus) has kept in eternal chains under gloomy darkness until the judgment of the great day.</a:t>
            </a:r>
          </a:p>
          <a:p>
            <a:r>
              <a:rPr lang="en-US" sz="4000" u="sng" dirty="0">
                <a:solidFill>
                  <a:schemeClr val="bg1"/>
                </a:solidFill>
              </a:rPr>
              <a:t>-just as</a:t>
            </a:r>
            <a:r>
              <a:rPr lang="en-US" sz="4000" dirty="0">
                <a:solidFill>
                  <a:schemeClr val="bg1"/>
                </a:solidFill>
              </a:rPr>
              <a:t> Sodom and Gomorrah and the surrounding cities, which likewise indulged in sexual immorality and pursued unnatural desire (different/strange flesh), serve as an example by undergoing a punishment of eternal fire.</a:t>
            </a:r>
          </a:p>
          <a:p>
            <a:endParaRPr lang="en-US" sz="4000" dirty="0">
              <a:solidFill>
                <a:schemeClr val="bg1"/>
              </a:solidFill>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4"/>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4"/>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7"/>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972123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pPr algn="ctr"/>
            <a:r>
              <a:rPr lang="en-US" b="1" dirty="0">
                <a:solidFill>
                  <a:schemeClr val="bg1"/>
                </a:solidFill>
              </a:rPr>
              <a:t>Sodom and Gomorrah	</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noFill/>
        </p:spPr>
        <p:txBody>
          <a:bodyPr>
            <a:noAutofit/>
          </a:bodyPr>
          <a:lstStyle/>
          <a:p>
            <a:r>
              <a:rPr lang="en-US" sz="4000" dirty="0">
                <a:solidFill>
                  <a:schemeClr val="bg1"/>
                </a:solidFill>
              </a:rPr>
              <a:t>Genesis 18:1-15 | Yahweh appears to Abraham and promises a son and that all the nations will be blessed through Abraham.</a:t>
            </a:r>
          </a:p>
          <a:p>
            <a:r>
              <a:rPr lang="en-US" sz="4000" dirty="0">
                <a:solidFill>
                  <a:schemeClr val="bg1"/>
                </a:solidFill>
              </a:rPr>
              <a:t>Genesis 18:16-33 | Yahweh is heading down to Sodom and Gomorrah to check out the outcry due to ”exceedingly grave sin”. Abraham negotiates with Yahweh to save Lots family.</a:t>
            </a:r>
          </a:p>
          <a:p>
            <a:endParaRPr lang="en-US" sz="4000" dirty="0">
              <a:solidFill>
                <a:schemeClr val="bg1"/>
              </a:solidFill>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3047065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pPr algn="ctr"/>
            <a:r>
              <a:rPr lang="en-US" b="1" dirty="0">
                <a:solidFill>
                  <a:schemeClr val="bg1"/>
                </a:solidFill>
              </a:rPr>
              <a:t>Sodom and Gomorrah	</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noFill/>
        </p:spPr>
        <p:txBody>
          <a:bodyPr>
            <a:noAutofit/>
          </a:bodyPr>
          <a:lstStyle/>
          <a:p>
            <a:r>
              <a:rPr lang="en-US" sz="4000" dirty="0">
                <a:solidFill>
                  <a:schemeClr val="bg1"/>
                </a:solidFill>
              </a:rPr>
              <a:t>Genesis 19:1-29</a:t>
            </a:r>
          </a:p>
          <a:p>
            <a:r>
              <a:rPr lang="en-US" sz="4000" dirty="0">
                <a:solidFill>
                  <a:schemeClr val="bg1"/>
                </a:solidFill>
              </a:rPr>
              <a:t>Two angels appear to Lot at the Sodom gate.</a:t>
            </a:r>
          </a:p>
          <a:p>
            <a:r>
              <a:rPr lang="en-US" sz="4000" dirty="0">
                <a:solidFill>
                  <a:schemeClr val="bg1"/>
                </a:solidFill>
              </a:rPr>
              <a:t>Lot begs them to come to his house.</a:t>
            </a:r>
          </a:p>
          <a:p>
            <a:r>
              <a:rPr lang="en-US" sz="4000" dirty="0">
                <a:solidFill>
                  <a:schemeClr val="bg1"/>
                </a:solidFill>
              </a:rPr>
              <a:t>The men of the city surround the house calling for the two male visitors to have sex with them.</a:t>
            </a:r>
          </a:p>
          <a:p>
            <a:r>
              <a:rPr lang="en-US" sz="4000" dirty="0">
                <a:solidFill>
                  <a:schemeClr val="bg1"/>
                </a:solidFill>
              </a:rPr>
              <a:t>Lot offers his young daughters in lieu of his guests.</a:t>
            </a:r>
          </a:p>
          <a:p>
            <a:r>
              <a:rPr lang="en-US" sz="4000" dirty="0">
                <a:solidFill>
                  <a:schemeClr val="bg1"/>
                </a:solidFill>
              </a:rPr>
              <a:t>The men of the city refuse but the angels rescue Lot.</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4051376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pPr algn="ctr"/>
            <a:r>
              <a:rPr lang="en-US" b="1" dirty="0">
                <a:solidFill>
                  <a:schemeClr val="bg1"/>
                </a:solidFill>
              </a:rPr>
              <a:t>Sodom and Gomorrah	</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noFill/>
        </p:spPr>
        <p:txBody>
          <a:bodyPr>
            <a:noAutofit/>
          </a:bodyPr>
          <a:lstStyle/>
          <a:p>
            <a:r>
              <a:rPr lang="en-US" sz="4000" dirty="0">
                <a:solidFill>
                  <a:schemeClr val="bg1"/>
                </a:solidFill>
              </a:rPr>
              <a:t>Genesis 19:1-29</a:t>
            </a:r>
          </a:p>
          <a:p>
            <a:r>
              <a:rPr lang="en-US" sz="4000" dirty="0">
                <a:solidFill>
                  <a:schemeClr val="bg1"/>
                </a:solidFill>
              </a:rPr>
              <a:t>The angels escort Lot, his wife and two daughters out of town.</a:t>
            </a:r>
          </a:p>
          <a:p>
            <a:r>
              <a:rPr lang="en-US" sz="4000" dirty="0">
                <a:solidFill>
                  <a:schemeClr val="bg1"/>
                </a:solidFill>
              </a:rPr>
              <a:t>Lot’s wife disobeys the angels, turns around to look while the town is being toasted, and turns to salt.</a:t>
            </a:r>
          </a:p>
          <a:p>
            <a:r>
              <a:rPr lang="en-US" sz="4000" dirty="0">
                <a:solidFill>
                  <a:schemeClr val="bg1"/>
                </a:solidFill>
              </a:rPr>
              <a:t>Sodom, Gomorrah and all surrounding towns in the valley are destroyed except for Zoar at Lot’s request.</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2316175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pPr algn="ctr"/>
            <a:r>
              <a:rPr lang="en-US" b="1" dirty="0">
                <a:solidFill>
                  <a:schemeClr val="bg1"/>
                </a:solidFill>
              </a:rPr>
              <a:t>Sodom and Gomorrah	</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noFill/>
        </p:spPr>
        <p:txBody>
          <a:bodyPr>
            <a:noAutofit/>
          </a:bodyPr>
          <a:lstStyle/>
          <a:p>
            <a:r>
              <a:rPr lang="en-US" sz="4000" dirty="0">
                <a:solidFill>
                  <a:schemeClr val="bg1"/>
                </a:solidFill>
              </a:rPr>
              <a:t>Was homosexuality the “exceedingly grave sin”?</a:t>
            </a:r>
          </a:p>
          <a:p>
            <a:r>
              <a:rPr lang="en-US" sz="4000" dirty="0">
                <a:solidFill>
                  <a:schemeClr val="bg1"/>
                </a:solidFill>
              </a:rPr>
              <a:t>The reader knows the visitors are angels but none of the people in the plot do, including Lot.</a:t>
            </a:r>
          </a:p>
          <a:p>
            <a:r>
              <a:rPr lang="en-US" sz="4000" dirty="0">
                <a:solidFill>
                  <a:schemeClr val="bg1"/>
                </a:solidFill>
              </a:rPr>
              <a:t>There is the added element of threatened rape to Lot’s guests and violation of his hospitality?</a:t>
            </a:r>
          </a:p>
          <a:p>
            <a:r>
              <a:rPr lang="en-US" sz="4000" dirty="0">
                <a:solidFill>
                  <a:schemeClr val="bg1"/>
                </a:solidFill>
              </a:rPr>
              <a:t>The text also indicates the whole town is part of the violation.</a:t>
            </a:r>
          </a:p>
          <a:p>
            <a:r>
              <a:rPr lang="en-US" sz="4000" dirty="0">
                <a:solidFill>
                  <a:schemeClr val="bg1"/>
                </a:solidFill>
              </a:rPr>
              <a:t>No doubt the violation has a sexual element but is that all?</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2972099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pPr algn="ctr"/>
            <a:r>
              <a:rPr lang="en-US" b="1" dirty="0">
                <a:solidFill>
                  <a:schemeClr val="bg1"/>
                </a:solidFill>
              </a:rPr>
              <a:t>Back to Jude</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noFill/>
        </p:spPr>
        <p:txBody>
          <a:bodyPr>
            <a:noAutofit/>
          </a:bodyPr>
          <a:lstStyle/>
          <a:p>
            <a:r>
              <a:rPr lang="en-US" sz="3600" dirty="0">
                <a:solidFill>
                  <a:schemeClr val="bg1"/>
                </a:solidFill>
              </a:rPr>
              <a:t>Jude ties the sin of the angels in verse six to the sin of the inhabitants of Sodom in verse seven.</a:t>
            </a:r>
          </a:p>
          <a:p>
            <a:r>
              <a:rPr lang="en-US" sz="3600" dirty="0">
                <a:solidFill>
                  <a:schemeClr val="bg1"/>
                </a:solidFill>
              </a:rPr>
              <a:t>Both the angels and the Sodomites left their natural order of things.</a:t>
            </a:r>
          </a:p>
          <a:p>
            <a:r>
              <a:rPr lang="en-US" sz="3600" dirty="0">
                <a:solidFill>
                  <a:schemeClr val="bg1"/>
                </a:solidFill>
              </a:rPr>
              <a:t>The angels left their proper dwelling and engaged in sexual relations with humans.</a:t>
            </a:r>
          </a:p>
          <a:p>
            <a:r>
              <a:rPr lang="en-US" sz="3600" dirty="0">
                <a:solidFill>
                  <a:schemeClr val="bg1"/>
                </a:solidFill>
              </a:rPr>
              <a:t>The Sodomites did the opposite by leaving their proper place and tried to have sex with angels.</a:t>
            </a:r>
          </a:p>
          <a:p>
            <a:r>
              <a:rPr lang="en-US" sz="3600" dirty="0">
                <a:solidFill>
                  <a:schemeClr val="bg1"/>
                </a:solidFill>
              </a:rPr>
              <a:t>The sexual aspect of the sin is the vehicle by which both violated the order established by God.</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2997103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pPr algn="ctr"/>
            <a:r>
              <a:rPr lang="en-US" b="1" dirty="0">
                <a:solidFill>
                  <a:schemeClr val="bg1"/>
                </a:solidFill>
              </a:rPr>
              <a:t>Back to Jude</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noFill/>
        </p:spPr>
        <p:txBody>
          <a:bodyPr>
            <a:noAutofit/>
          </a:bodyPr>
          <a:lstStyle/>
          <a:p>
            <a:r>
              <a:rPr lang="en-US" sz="4000" dirty="0">
                <a:solidFill>
                  <a:schemeClr val="bg1"/>
                </a:solidFill>
              </a:rPr>
              <a:t>The inhabitants of Sodom did not know the visitors were angels but the readers of Jude know the whole backstory.</a:t>
            </a:r>
          </a:p>
          <a:p>
            <a:r>
              <a:rPr lang="en-US" sz="4000" dirty="0">
                <a:solidFill>
                  <a:schemeClr val="bg1"/>
                </a:solidFill>
              </a:rPr>
              <a:t>Jude then ties the sin of the angels and the sin of the Sodomites to the sin of the false teachers he is addressing in his letter.</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1195971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Jude 1-2</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noFill/>
        </p:spPr>
        <p:txBody>
          <a:bodyPr>
            <a:noAutofit/>
          </a:bodyPr>
          <a:lstStyle/>
          <a:p>
            <a:r>
              <a:rPr lang="en-US" sz="4000" dirty="0">
                <a:solidFill>
                  <a:schemeClr val="bg1"/>
                </a:solidFill>
              </a:rPr>
              <a:t>Jude, a servant of Jesus Christ and brother of James,</a:t>
            </a:r>
          </a:p>
          <a:p>
            <a:r>
              <a:rPr lang="en-US" sz="4000" dirty="0">
                <a:solidFill>
                  <a:schemeClr val="bg1"/>
                </a:solidFill>
              </a:rPr>
              <a:t>To those who are called, beloved in God the Father and kept for Jesus Christ:</a:t>
            </a:r>
          </a:p>
          <a:p>
            <a:r>
              <a:rPr lang="en-US" sz="4000" dirty="0">
                <a:solidFill>
                  <a:schemeClr val="bg1"/>
                </a:solidFill>
              </a:rPr>
              <a:t>May mercy, peace, and love be multiplied to you. </a:t>
            </a:r>
            <a:endParaRPr lang="en-US" sz="34400" dirty="0">
              <a:solidFill>
                <a:schemeClr val="bg1"/>
              </a:solidFill>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4"/>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4"/>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7"/>
              <a:stretch>
                <a:fillRect/>
              </a:stretch>
            </p:blipFill>
            <p:spPr>
              <a:xfrm>
                <a:off x="4682761" y="4638128"/>
                <a:ext cx="44771" cy="774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8">
            <p14:nvContentPartPr>
              <p14:cNvPr id="7" name="Ink 6">
                <a:extLst>
                  <a:ext uri="{FF2B5EF4-FFF2-40B4-BE49-F238E27FC236}">
                    <a16:creationId xmlns:a16="http://schemas.microsoft.com/office/drawing/2014/main" id="{0877DAE3-5580-D7FF-C4DC-1C572DA200E9}"/>
                  </a:ext>
                </a:extLst>
              </p14:cNvPr>
              <p14:cNvContentPartPr/>
              <p14:nvPr/>
            </p14:nvContentPartPr>
            <p14:xfrm>
              <a:off x="2321450" y="531550"/>
              <a:ext cx="360" cy="360"/>
            </p14:xfrm>
          </p:contentPart>
        </mc:Choice>
        <mc:Fallback xmlns="">
          <p:pic>
            <p:nvPicPr>
              <p:cNvPr id="7" name="Ink 6">
                <a:extLst>
                  <a:ext uri="{FF2B5EF4-FFF2-40B4-BE49-F238E27FC236}">
                    <a16:creationId xmlns:a16="http://schemas.microsoft.com/office/drawing/2014/main" id="{0877DAE3-5580-D7FF-C4DC-1C572DA200E9}"/>
                  </a:ext>
                </a:extLst>
              </p:cNvPr>
              <p:cNvPicPr/>
              <p:nvPr/>
            </p:nvPicPr>
            <p:blipFill>
              <a:blip r:embed="rId9"/>
              <a:stretch>
                <a:fillRect/>
              </a:stretch>
            </p:blipFill>
            <p:spPr>
              <a:xfrm>
                <a:off x="2303810" y="423550"/>
                <a:ext cx="36000" cy="216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0">
            <p14:nvContentPartPr>
              <p14:cNvPr id="8" name="Ink 7">
                <a:extLst>
                  <a:ext uri="{FF2B5EF4-FFF2-40B4-BE49-F238E27FC236}">
                    <a16:creationId xmlns:a16="http://schemas.microsoft.com/office/drawing/2014/main" id="{3BDD3FDF-E134-7F6B-4A7F-D7FD4E1CB084}"/>
                  </a:ext>
                </a:extLst>
              </p14:cNvPr>
              <p14:cNvContentPartPr/>
              <p14:nvPr/>
            </p14:nvContentPartPr>
            <p14:xfrm>
              <a:off x="2032010" y="621910"/>
              <a:ext cx="360" cy="360"/>
            </p14:xfrm>
          </p:contentPart>
        </mc:Choice>
        <mc:Fallback xmlns="">
          <p:pic>
            <p:nvPicPr>
              <p:cNvPr id="8" name="Ink 7">
                <a:extLst>
                  <a:ext uri="{FF2B5EF4-FFF2-40B4-BE49-F238E27FC236}">
                    <a16:creationId xmlns:a16="http://schemas.microsoft.com/office/drawing/2014/main" id="{3BDD3FDF-E134-7F6B-4A7F-D7FD4E1CB084}"/>
                  </a:ext>
                </a:extLst>
              </p:cNvPr>
              <p:cNvPicPr/>
              <p:nvPr/>
            </p:nvPicPr>
            <p:blipFill>
              <a:blip r:embed="rId11"/>
              <a:stretch>
                <a:fillRect/>
              </a:stretch>
            </p:blipFill>
            <p:spPr>
              <a:xfrm>
                <a:off x="2014370" y="514270"/>
                <a:ext cx="36000" cy="216000"/>
              </a:xfrm>
              <a:prstGeom prst="rect">
                <a:avLst/>
              </a:prstGeom>
            </p:spPr>
          </p:pic>
        </mc:Fallback>
      </mc:AlternateContent>
    </p:spTree>
    <p:extLst>
      <p:ext uri="{BB962C8B-B14F-4D97-AF65-F5344CB8AC3E}">
        <p14:creationId xmlns:p14="http://schemas.microsoft.com/office/powerpoint/2010/main" val="2226301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Jude 8	</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noFill/>
        </p:spPr>
        <p:txBody>
          <a:bodyPr>
            <a:noAutofit/>
          </a:bodyPr>
          <a:lstStyle/>
          <a:p>
            <a:r>
              <a:rPr lang="en-US" sz="4000" u="sng" dirty="0">
                <a:solidFill>
                  <a:schemeClr val="bg1"/>
                </a:solidFill>
              </a:rPr>
              <a:t>Yet in like manner</a:t>
            </a:r>
            <a:r>
              <a:rPr lang="en-US" sz="4000" dirty="0">
                <a:solidFill>
                  <a:schemeClr val="bg1"/>
                </a:solidFill>
              </a:rPr>
              <a:t> these people also, relying on their dreams, defile the flesh, reject authority, and blaspheme the glorious ones.</a:t>
            </a:r>
          </a:p>
          <a:p>
            <a:endParaRPr lang="en-US" sz="4000" dirty="0">
              <a:solidFill>
                <a:schemeClr val="bg1"/>
              </a:solidFill>
            </a:endParaRPr>
          </a:p>
          <a:p>
            <a:r>
              <a:rPr lang="en-US" sz="4000" dirty="0">
                <a:solidFill>
                  <a:schemeClr val="bg1"/>
                </a:solidFill>
              </a:rPr>
              <a:t>Jude’s audience got it!</a:t>
            </a:r>
          </a:p>
          <a:p>
            <a:r>
              <a:rPr lang="en-US" sz="4000" dirty="0">
                <a:solidFill>
                  <a:schemeClr val="bg1"/>
                </a:solidFill>
              </a:rPr>
              <a:t>Most modern day Christians have not!</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3159285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Jude 3</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noFill/>
        </p:spPr>
        <p:txBody>
          <a:bodyPr>
            <a:noAutofit/>
          </a:bodyPr>
          <a:lstStyle/>
          <a:p>
            <a:r>
              <a:rPr lang="en-US" sz="4000" dirty="0">
                <a:solidFill>
                  <a:schemeClr val="bg1"/>
                </a:solidFill>
              </a:rPr>
              <a:t>Beloved, although I was very eager to write to you about our common salvation, I found it necessary to write appealing to you to contend for the faith that was once for all delivered to the saints.</a:t>
            </a:r>
            <a:endParaRPr lang="en-US" sz="34400" dirty="0">
              <a:solidFill>
                <a:schemeClr val="bg1"/>
              </a:solidFill>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7">
            <p14:nvContentPartPr>
              <p14:cNvPr id="7" name="Ink 6">
                <a:extLst>
                  <a:ext uri="{FF2B5EF4-FFF2-40B4-BE49-F238E27FC236}">
                    <a16:creationId xmlns:a16="http://schemas.microsoft.com/office/drawing/2014/main" id="{0877DAE3-5580-D7FF-C4DC-1C572DA200E9}"/>
                  </a:ext>
                </a:extLst>
              </p14:cNvPr>
              <p14:cNvContentPartPr/>
              <p14:nvPr/>
            </p14:nvContentPartPr>
            <p14:xfrm>
              <a:off x="2321450" y="531550"/>
              <a:ext cx="360" cy="360"/>
            </p14:xfrm>
          </p:contentPart>
        </mc:Choice>
        <mc:Fallback xmlns="">
          <p:pic>
            <p:nvPicPr>
              <p:cNvPr id="7" name="Ink 6">
                <a:extLst>
                  <a:ext uri="{FF2B5EF4-FFF2-40B4-BE49-F238E27FC236}">
                    <a16:creationId xmlns:a16="http://schemas.microsoft.com/office/drawing/2014/main" id="{0877DAE3-5580-D7FF-C4DC-1C572DA200E9}"/>
                  </a:ext>
                </a:extLst>
              </p:cNvPr>
              <p:cNvPicPr/>
              <p:nvPr/>
            </p:nvPicPr>
            <p:blipFill>
              <a:blip r:embed="rId8"/>
              <a:stretch>
                <a:fillRect/>
              </a:stretch>
            </p:blipFill>
            <p:spPr>
              <a:xfrm>
                <a:off x="2303450" y="423550"/>
                <a:ext cx="36000" cy="216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9">
            <p14:nvContentPartPr>
              <p14:cNvPr id="8" name="Ink 7">
                <a:extLst>
                  <a:ext uri="{FF2B5EF4-FFF2-40B4-BE49-F238E27FC236}">
                    <a16:creationId xmlns:a16="http://schemas.microsoft.com/office/drawing/2014/main" id="{3BDD3FDF-E134-7F6B-4A7F-D7FD4E1CB084}"/>
                  </a:ext>
                </a:extLst>
              </p14:cNvPr>
              <p14:cNvContentPartPr/>
              <p14:nvPr/>
            </p14:nvContentPartPr>
            <p14:xfrm>
              <a:off x="2032010" y="621910"/>
              <a:ext cx="360" cy="360"/>
            </p14:xfrm>
          </p:contentPart>
        </mc:Choice>
        <mc:Fallback xmlns="">
          <p:pic>
            <p:nvPicPr>
              <p:cNvPr id="8" name="Ink 7">
                <a:extLst>
                  <a:ext uri="{FF2B5EF4-FFF2-40B4-BE49-F238E27FC236}">
                    <a16:creationId xmlns:a16="http://schemas.microsoft.com/office/drawing/2014/main" id="{3BDD3FDF-E134-7F6B-4A7F-D7FD4E1CB084}"/>
                  </a:ext>
                </a:extLst>
              </p:cNvPr>
              <p:cNvPicPr/>
              <p:nvPr/>
            </p:nvPicPr>
            <p:blipFill>
              <a:blip r:embed="rId10"/>
              <a:stretch>
                <a:fillRect/>
              </a:stretch>
            </p:blipFill>
            <p:spPr>
              <a:xfrm>
                <a:off x="2014010" y="513910"/>
                <a:ext cx="36000" cy="216000"/>
              </a:xfrm>
              <a:prstGeom prst="rect">
                <a:avLst/>
              </a:prstGeom>
            </p:spPr>
          </p:pic>
        </mc:Fallback>
      </mc:AlternateContent>
    </p:spTree>
    <p:extLst>
      <p:ext uri="{BB962C8B-B14F-4D97-AF65-F5344CB8AC3E}">
        <p14:creationId xmlns:p14="http://schemas.microsoft.com/office/powerpoint/2010/main" val="781481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Jude 4</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noFill/>
        </p:spPr>
        <p:txBody>
          <a:bodyPr>
            <a:noAutofit/>
          </a:bodyPr>
          <a:lstStyle/>
          <a:p>
            <a:r>
              <a:rPr lang="en-US" sz="4000" dirty="0">
                <a:solidFill>
                  <a:schemeClr val="bg1"/>
                </a:solidFill>
              </a:rPr>
              <a:t>For certain people have crept in unnoticed who long ago were designated for this condemnation, ungodly people, who pervert the grace of our God into sensuality and deny our only Master and Lord, Jesus Christ.</a:t>
            </a:r>
            <a:endParaRPr lang="en-US" sz="34400" dirty="0">
              <a:solidFill>
                <a:schemeClr val="bg1"/>
              </a:solidFill>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7">
            <p14:nvContentPartPr>
              <p14:cNvPr id="7" name="Ink 6">
                <a:extLst>
                  <a:ext uri="{FF2B5EF4-FFF2-40B4-BE49-F238E27FC236}">
                    <a16:creationId xmlns:a16="http://schemas.microsoft.com/office/drawing/2014/main" id="{0877DAE3-5580-D7FF-C4DC-1C572DA200E9}"/>
                  </a:ext>
                </a:extLst>
              </p14:cNvPr>
              <p14:cNvContentPartPr/>
              <p14:nvPr/>
            </p14:nvContentPartPr>
            <p14:xfrm>
              <a:off x="2321450" y="531550"/>
              <a:ext cx="360" cy="360"/>
            </p14:xfrm>
          </p:contentPart>
        </mc:Choice>
        <mc:Fallback xmlns="">
          <p:pic>
            <p:nvPicPr>
              <p:cNvPr id="7" name="Ink 6">
                <a:extLst>
                  <a:ext uri="{FF2B5EF4-FFF2-40B4-BE49-F238E27FC236}">
                    <a16:creationId xmlns:a16="http://schemas.microsoft.com/office/drawing/2014/main" id="{0877DAE3-5580-D7FF-C4DC-1C572DA200E9}"/>
                  </a:ext>
                </a:extLst>
              </p:cNvPr>
              <p:cNvPicPr/>
              <p:nvPr/>
            </p:nvPicPr>
            <p:blipFill>
              <a:blip r:embed="rId8"/>
              <a:stretch>
                <a:fillRect/>
              </a:stretch>
            </p:blipFill>
            <p:spPr>
              <a:xfrm>
                <a:off x="2303450" y="423550"/>
                <a:ext cx="36000" cy="216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9">
            <p14:nvContentPartPr>
              <p14:cNvPr id="8" name="Ink 7">
                <a:extLst>
                  <a:ext uri="{FF2B5EF4-FFF2-40B4-BE49-F238E27FC236}">
                    <a16:creationId xmlns:a16="http://schemas.microsoft.com/office/drawing/2014/main" id="{3BDD3FDF-E134-7F6B-4A7F-D7FD4E1CB084}"/>
                  </a:ext>
                </a:extLst>
              </p14:cNvPr>
              <p14:cNvContentPartPr/>
              <p14:nvPr/>
            </p14:nvContentPartPr>
            <p14:xfrm>
              <a:off x="2032010" y="621910"/>
              <a:ext cx="360" cy="360"/>
            </p14:xfrm>
          </p:contentPart>
        </mc:Choice>
        <mc:Fallback xmlns="">
          <p:pic>
            <p:nvPicPr>
              <p:cNvPr id="8" name="Ink 7">
                <a:extLst>
                  <a:ext uri="{FF2B5EF4-FFF2-40B4-BE49-F238E27FC236}">
                    <a16:creationId xmlns:a16="http://schemas.microsoft.com/office/drawing/2014/main" id="{3BDD3FDF-E134-7F6B-4A7F-D7FD4E1CB084}"/>
                  </a:ext>
                </a:extLst>
              </p:cNvPr>
              <p:cNvPicPr/>
              <p:nvPr/>
            </p:nvPicPr>
            <p:blipFill>
              <a:blip r:embed="rId10"/>
              <a:stretch>
                <a:fillRect/>
              </a:stretch>
            </p:blipFill>
            <p:spPr>
              <a:xfrm>
                <a:off x="2014010" y="513910"/>
                <a:ext cx="36000" cy="216000"/>
              </a:xfrm>
              <a:prstGeom prst="rect">
                <a:avLst/>
              </a:prstGeom>
            </p:spPr>
          </p:pic>
        </mc:Fallback>
      </mc:AlternateContent>
    </p:spTree>
    <p:extLst>
      <p:ext uri="{BB962C8B-B14F-4D97-AF65-F5344CB8AC3E}">
        <p14:creationId xmlns:p14="http://schemas.microsoft.com/office/powerpoint/2010/main" val="2381172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Jude 5	</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noFill/>
        </p:spPr>
        <p:txBody>
          <a:bodyPr>
            <a:noAutofit/>
          </a:bodyPr>
          <a:lstStyle/>
          <a:p>
            <a:r>
              <a:rPr lang="en-US" sz="4000" dirty="0">
                <a:solidFill>
                  <a:schemeClr val="bg1"/>
                </a:solidFill>
              </a:rPr>
              <a:t>Now I want to remind you, although you once fully knew it, that </a:t>
            </a:r>
            <a:r>
              <a:rPr lang="en-US" sz="4000" u="sng" dirty="0">
                <a:solidFill>
                  <a:schemeClr val="bg1"/>
                </a:solidFill>
              </a:rPr>
              <a:t>Jesus</a:t>
            </a:r>
            <a:r>
              <a:rPr lang="en-US" sz="4000" dirty="0">
                <a:solidFill>
                  <a:schemeClr val="bg1"/>
                </a:solidFill>
              </a:rPr>
              <a:t>, who saved a people out of the land of Egypt, afterward destroyed those who did not believe.</a:t>
            </a:r>
          </a:p>
          <a:p>
            <a:endParaRPr lang="en-US" sz="34400" dirty="0">
              <a:solidFill>
                <a:schemeClr val="bg1"/>
              </a:solidFill>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2786523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Jude 6	</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464695" y="963827"/>
            <a:ext cx="11257613" cy="5741772"/>
          </a:xfrm>
          <a:noFill/>
        </p:spPr>
        <p:txBody>
          <a:bodyPr>
            <a:noAutofit/>
          </a:bodyPr>
          <a:lstStyle/>
          <a:p>
            <a:r>
              <a:rPr lang="en-US" sz="4000" u="sng" dirty="0">
                <a:solidFill>
                  <a:schemeClr val="bg1"/>
                </a:solidFill>
              </a:rPr>
              <a:t>And</a:t>
            </a:r>
            <a:r>
              <a:rPr lang="en-US" sz="4000" dirty="0">
                <a:solidFill>
                  <a:schemeClr val="bg1"/>
                </a:solidFill>
              </a:rPr>
              <a:t> the angels who did not stay within their own position of authority, but left their proper dwelling, he (Jesus) has kept in eternal chains under gloomy darkness until the judgment of the great day-</a:t>
            </a:r>
            <a:endParaRPr lang="en-US" sz="34400" dirty="0">
              <a:solidFill>
                <a:schemeClr val="bg1"/>
              </a:solidFill>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4"/>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4"/>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7"/>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1169796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66332</TotalTime>
  <Words>3061</Words>
  <Application>Microsoft Macintosh PowerPoint</Application>
  <PresentationFormat>Widescreen</PresentationFormat>
  <Paragraphs>162</Paragraphs>
  <Slides>50</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50</vt:i4>
      </vt:variant>
    </vt:vector>
  </HeadingPairs>
  <TitlesOfParts>
    <vt:vector size="53" baseType="lpstr">
      <vt:lpstr>Arial</vt:lpstr>
      <vt:lpstr>Calibri</vt:lpstr>
      <vt:lpstr>Office Theme</vt:lpstr>
      <vt:lpstr>Jude</vt:lpstr>
      <vt:lpstr>REVERSING HERMON</vt:lpstr>
      <vt:lpstr>PowerPoint Presentation</vt:lpstr>
      <vt:lpstr>The Big Question  </vt:lpstr>
      <vt:lpstr>Jude 1-2</vt:lpstr>
      <vt:lpstr>Jude 3</vt:lpstr>
      <vt:lpstr>Jude 4</vt:lpstr>
      <vt:lpstr>Jude 5 </vt:lpstr>
      <vt:lpstr>Jude 6 </vt:lpstr>
      <vt:lpstr>Jude 7 </vt:lpstr>
      <vt:lpstr>Jude 8 </vt:lpstr>
      <vt:lpstr>Non-Canonical Sources  </vt:lpstr>
      <vt:lpstr>Non-Canonical Sources  </vt:lpstr>
      <vt:lpstr>Non-Canonical Sources  </vt:lpstr>
      <vt:lpstr>Non-Canonical Examples </vt:lpstr>
      <vt:lpstr>Enoch | Genesis 5</vt:lpstr>
      <vt:lpstr>Enoch |Hebrews 11:5 </vt:lpstr>
      <vt:lpstr>Genesis 6:1-3 </vt:lpstr>
      <vt:lpstr>Genesis 6:4 </vt:lpstr>
      <vt:lpstr>Genesis 6:5-7 </vt:lpstr>
      <vt:lpstr>Sethite Interpretation of Genesis 6:1-4</vt:lpstr>
      <vt:lpstr>Sethite Interpretation Flaws</vt:lpstr>
      <vt:lpstr>The Story of The Sin of The Watchers 1 Enoch  6-16</vt:lpstr>
      <vt:lpstr>The Story of The Sin of The Watchers 1 Enoch  6-16 </vt:lpstr>
      <vt:lpstr>1 Enoch  10:4-6</vt:lpstr>
      <vt:lpstr>1 Enoch  10:7-8</vt:lpstr>
      <vt:lpstr>1 Enoch  10:9-10</vt:lpstr>
      <vt:lpstr>1 Enoch  10:11-12</vt:lpstr>
      <vt:lpstr>1 Enoch  15:8-9</vt:lpstr>
      <vt:lpstr>1 Enoch  15:10-12</vt:lpstr>
      <vt:lpstr>Back to Jude </vt:lpstr>
      <vt:lpstr>The Sin of The Watchers / sons of God )</vt:lpstr>
      <vt:lpstr>Jude 6 )</vt:lpstr>
      <vt:lpstr>2 Peter 2:1 )</vt:lpstr>
      <vt:lpstr>2 Peter 2:2-3)</vt:lpstr>
      <vt:lpstr>2 Peter 2:4-5 )</vt:lpstr>
      <vt:lpstr>2 Peter 2:6-8)</vt:lpstr>
      <vt:lpstr>2 Peter 2:9-10 )</vt:lpstr>
      <vt:lpstr>1 Cor 11:4-6  </vt:lpstr>
      <vt:lpstr>1 Cor 11:7-10 </vt:lpstr>
      <vt:lpstr>1 Peter 3:18-20</vt:lpstr>
      <vt:lpstr>1 Peter 3:21-22</vt:lpstr>
      <vt:lpstr>Jude 6-7 </vt:lpstr>
      <vt:lpstr>Sodom and Gomorrah </vt:lpstr>
      <vt:lpstr>Sodom and Gomorrah </vt:lpstr>
      <vt:lpstr>Sodom and Gomorrah </vt:lpstr>
      <vt:lpstr>Sodom and Gomorrah </vt:lpstr>
      <vt:lpstr>Back to Jude</vt:lpstr>
      <vt:lpstr>Back to Jude</vt:lpstr>
      <vt:lpstr>Jude 8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Paul’s Worldview</dc:title>
  <dc:creator>Jess Ellis</dc:creator>
  <cp:lastModifiedBy>Jess Ellis</cp:lastModifiedBy>
  <cp:revision>131</cp:revision>
  <dcterms:created xsi:type="dcterms:W3CDTF">2022-07-24T15:54:16Z</dcterms:created>
  <dcterms:modified xsi:type="dcterms:W3CDTF">2023-04-04T00:29:38Z</dcterms:modified>
</cp:coreProperties>
</file>