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2"/>
  </p:notesMasterIdLst>
  <p:handoutMasterIdLst>
    <p:handoutMasterId r:id="rId13"/>
  </p:handoutMasterIdLst>
  <p:sldIdLst>
    <p:sldId id="649" r:id="rId2"/>
    <p:sldId id="1132" r:id="rId3"/>
    <p:sldId id="1133" r:id="rId4"/>
    <p:sldId id="1128" r:id="rId5"/>
    <p:sldId id="1134" r:id="rId6"/>
    <p:sldId id="1135" r:id="rId7"/>
    <p:sldId id="815" r:id="rId8"/>
    <p:sldId id="1159" r:id="rId9"/>
    <p:sldId id="1160" r:id="rId10"/>
    <p:sldId id="791" r:id="rId11"/>
  </p:sldIdLst>
  <p:sldSz cx="9144000" cy="5143500" type="screen16x9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FFB9"/>
    <a:srgbClr val="F9FFBE"/>
    <a:srgbClr val="F7FFDD"/>
    <a:srgbClr val="FFFF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878"/>
    <p:restoredTop sz="92715"/>
  </p:normalViewPr>
  <p:slideViewPr>
    <p:cSldViewPr snapToGrid="0" snapToObjects="1">
      <p:cViewPr varScale="1">
        <p:scale>
          <a:sx n="133" d="100"/>
          <a:sy n="133" d="100"/>
        </p:scale>
        <p:origin x="416" y="1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C548491-4EC8-294C-AF21-EEDE883C046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E1471B-2E06-1E4C-A75A-7DEF33D9FEC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CA7C9F-0D65-D749-A018-7E2C211F1CC7}" type="datetimeFigureOut">
              <a:rPr lang="en-US" smtClean="0"/>
              <a:t>3/3/24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5850C6-0081-3449-A43A-F8E698EC071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504C9F-1AF7-0E47-AC5F-DFB8986A3B6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9797BB-EAFB-684A-916B-432BEE220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882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C602DC-97CC-284B-8DAC-4FDE98189F2D}" type="datetimeFigureOut">
              <a:rPr lang="en-US" smtClean="0"/>
              <a:t>3/3/24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6D73B1-E4C9-414D-9FAC-68B90BD20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655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D73B1-E4C9-414D-9FAC-68B90BD201A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890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D73B1-E4C9-414D-9FAC-68B90BD201A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7749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D73B1-E4C9-414D-9FAC-68B90BD201A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876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AF2BD-C3A4-9C46-AA60-9B225535B038}" type="datetime1">
              <a:rPr lang="en-US" smtClean="0"/>
              <a:t>3/3/24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1E24D-ADA0-284A-9D8A-2DE776502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77D9C-21CA-A347-BF79-9272B049E90F}" type="datetime1">
              <a:rPr lang="en-US" smtClean="0"/>
              <a:t>3/3/24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1E24D-ADA0-284A-9D8A-2DE776502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E7530-D8EB-884C-AC33-3A22ED5BD00C}" type="datetime1">
              <a:rPr lang="en-US" smtClean="0"/>
              <a:t>3/3/24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1E24D-ADA0-284A-9D8A-2DE776502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D718F-07B1-084F-975A-027C40EEEFEF}" type="datetime1">
              <a:rPr lang="en-US" smtClean="0"/>
              <a:t>3/3/24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1E24D-ADA0-284A-9D8A-2DE776502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88EA9-15CC-B142-82E9-9AD924D3DDB0}" type="datetime1">
              <a:rPr lang="en-US" smtClean="0"/>
              <a:t>3/3/24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1E24D-ADA0-284A-9D8A-2DE776502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EAA01-AB58-C141-89C8-9EC0EF3E8F40}" type="datetime1">
              <a:rPr lang="en-US" smtClean="0"/>
              <a:t>3/3/24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1E24D-ADA0-284A-9D8A-2DE776502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AB16B-52E2-C247-BF5B-DCE008232514}" type="datetime1">
              <a:rPr lang="en-US" smtClean="0"/>
              <a:t>3/3/24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1E24D-ADA0-284A-9D8A-2DE776502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7471E-6AF1-184D-8253-F425BB940B8E}" type="datetime1">
              <a:rPr lang="en-US" smtClean="0"/>
              <a:t>3/3/24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1E24D-ADA0-284A-9D8A-2DE776502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179FC-1235-E945-A15D-3DDFDAB437AD}" type="datetime1">
              <a:rPr lang="en-US" smtClean="0"/>
              <a:t>3/3/24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1E24D-ADA0-284A-9D8A-2DE776502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E85C0-82BA-ED48-8DFE-0660873F0225}" type="datetime1">
              <a:rPr lang="en-US" smtClean="0"/>
              <a:t>3/3/24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1E24D-ADA0-284A-9D8A-2DE776502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C890F-8F4A-C64A-A25D-D675FE19A236}" type="datetime1">
              <a:rPr lang="en-US" smtClean="0"/>
              <a:t>3/3/24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1E24D-ADA0-284A-9D8A-2DE776502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F0894F-7010-7647-808B-4EACD22AA8B1}" type="datetime1">
              <a:rPr lang="en-US" smtClean="0"/>
              <a:t>3/3/24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B1E24D-ADA0-284A-9D8A-2DE776502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steppingintothejordan.com/study-trips/" TargetMode="Externa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mu.edu/perkins/publicprograms/summit-for-faith-and-learning" TargetMode="Externa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292822" y="12859"/>
            <a:ext cx="5851178" cy="3146901"/>
          </a:xfrm>
        </p:spPr>
        <p:txBody>
          <a:bodyPr>
            <a:normAutofit/>
          </a:bodyPr>
          <a:lstStyle/>
          <a:p>
            <a:r>
              <a:rPr lang="en-US" sz="6000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Being</a:t>
            </a:r>
            <a:br>
              <a:rPr lang="en-US" sz="6000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6000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God’s</a:t>
            </a:r>
            <a:br>
              <a:rPr lang="en-US" sz="6000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6000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Image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3302982" y="3482658"/>
            <a:ext cx="5851178" cy="131445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Women and Men</a:t>
            </a:r>
            <a:br>
              <a:rPr lang="en-US" dirty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dirty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in the Kingdom of God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F572FB-E578-6B5A-9E0A-5C38248066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2720" y="-772"/>
            <a:ext cx="3292823" cy="5131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95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BEACA-71AD-FD4C-B0B1-D21086F19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8080" y="206375"/>
            <a:ext cx="4998720" cy="857250"/>
          </a:xfrm>
        </p:spPr>
        <p:txBody>
          <a:bodyPr/>
          <a:lstStyle/>
          <a:p>
            <a:r>
              <a:rPr lang="en-US" dirty="0"/>
              <a:t>Next Week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48F12A-1BAE-4E41-A234-31557D2852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8080" y="1200150"/>
            <a:ext cx="4998720" cy="3394075"/>
          </a:xfrm>
        </p:spPr>
        <p:txBody>
          <a:bodyPr>
            <a:normAutofit/>
          </a:bodyPr>
          <a:lstStyle/>
          <a:p>
            <a:r>
              <a:rPr lang="en-US" dirty="0"/>
              <a:t>What is Patriarchy</a:t>
            </a:r>
          </a:p>
          <a:p>
            <a:endParaRPr lang="en-US" dirty="0"/>
          </a:p>
          <a:p>
            <a:r>
              <a:rPr lang="en-US" dirty="0"/>
              <a:t>Read Gen 27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BC33B9-3A4E-AF68-7954-CB573BF630E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770" y="6043"/>
            <a:ext cx="3292823" cy="5131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47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3D71A0-65C7-2E5D-7A9D-3489C2D36C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19" y="0"/>
            <a:ext cx="9122763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F525F4-3ECF-5668-CFE5-527F09E37BF9}"/>
              </a:ext>
            </a:extLst>
          </p:cNvPr>
          <p:cNvSpPr txBox="1"/>
          <p:nvPr/>
        </p:nvSpPr>
        <p:spPr>
          <a:xfrm>
            <a:off x="10618" y="4007785"/>
            <a:ext cx="7333157" cy="584775"/>
          </a:xfrm>
          <a:prstGeom prst="rect">
            <a:avLst/>
          </a:prstGeom>
          <a:solidFill>
            <a:schemeClr val="bg2">
              <a:lumMod val="90000"/>
              <a:alpha val="79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Biblical Study Tour: July 1–12, 2024</a:t>
            </a:r>
          </a:p>
        </p:txBody>
      </p:sp>
    </p:spTree>
    <p:extLst>
      <p:ext uri="{BB962C8B-B14F-4D97-AF65-F5344CB8AC3E}">
        <p14:creationId xmlns:p14="http://schemas.microsoft.com/office/powerpoint/2010/main" val="352367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50E64-3314-514B-E5B9-5BDD1C91E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www.SteppingIntoTheJordan.com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4A2805-2932-6E43-0066-D49D94A297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3975" y="1108354"/>
            <a:ext cx="6496050" cy="3829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46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F5437-7D7C-26C6-4080-CFD92F52E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 Link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9D98B9-52CD-FFB8-C75F-F2C41045FC49}"/>
              </a:ext>
            </a:extLst>
          </p:cNvPr>
          <p:cNvSpPr txBox="1"/>
          <p:nvPr/>
        </p:nvSpPr>
        <p:spPr>
          <a:xfrm>
            <a:off x="904240" y="1849120"/>
            <a:ext cx="7538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https://steppingintothejordan.com/study-trips/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7477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2040F7-5E2B-A7C4-E9D1-3A7078BB8A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115" y="0"/>
            <a:ext cx="8725770" cy="51434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8D5AE5-F023-65F9-3B3C-6F5A891ED3C9}"/>
              </a:ext>
            </a:extLst>
          </p:cNvPr>
          <p:cNvSpPr txBox="1"/>
          <p:nvPr/>
        </p:nvSpPr>
        <p:spPr>
          <a:xfrm>
            <a:off x="209115" y="4638675"/>
            <a:ext cx="87257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entury Schoolbook" panose="02040604050505020304" pitchFamily="18" charset="0"/>
                <a:ea typeface="BatangChe" panose="02030609000101010101" pitchFamily="49" charset="-127"/>
                <a:cs typeface="Times New Roman" panose="02020603050405020304" pitchFamily="18" charset="0"/>
              </a:rPr>
              <a:t>March 22–23, 2024 (Friday &amp; Saturday)</a:t>
            </a:r>
          </a:p>
        </p:txBody>
      </p:sp>
    </p:spTree>
    <p:extLst>
      <p:ext uri="{BB962C8B-B14F-4D97-AF65-F5344CB8AC3E}">
        <p14:creationId xmlns:p14="http://schemas.microsoft.com/office/powerpoint/2010/main" val="4127527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758F8-D99E-2B4F-1EBC-3E52BEA51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 Link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73CB63-177D-8C1D-143D-FCBDB0D6DF7A}"/>
              </a:ext>
            </a:extLst>
          </p:cNvPr>
          <p:cNvSpPr txBox="1"/>
          <p:nvPr/>
        </p:nvSpPr>
        <p:spPr>
          <a:xfrm>
            <a:off x="638175" y="2295525"/>
            <a:ext cx="7915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https://www.smu.edu/perkins/publicprograms/summit-for-faith-and-learning</a:t>
            </a:r>
            <a:endParaRPr lang="en-US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59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 idx="4294967295"/>
          </p:nvPr>
        </p:nvSpPr>
        <p:spPr>
          <a:xfrm>
            <a:off x="3543301" y="12700"/>
            <a:ext cx="5600700" cy="5117941"/>
          </a:xfrm>
        </p:spPr>
        <p:txBody>
          <a:bodyPr>
            <a:normAutofit/>
          </a:bodyPr>
          <a:lstStyle/>
          <a:p>
            <a:r>
              <a:rPr lang="en-US" sz="4800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A Review</a:t>
            </a:r>
            <a:br>
              <a:rPr lang="en-US" sz="4800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4800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</a:br>
            <a:endParaRPr lang="en-US" sz="4800" dirty="0"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438274-856D-538D-13B6-6B4F840190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2720" y="-772"/>
            <a:ext cx="3292823" cy="5131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66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E5394-FE72-195F-014B-40465AF86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have we been?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188C60-0052-17A7-F987-B8D6D7A660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The Traditional View</a:t>
            </a:r>
          </a:p>
          <a:p>
            <a:pPr lvl="1"/>
            <a:r>
              <a:rPr lang="en-US" dirty="0"/>
              <a:t>Neither complementarian nor egalitarian are the traditional view.</a:t>
            </a:r>
          </a:p>
          <a:p>
            <a:r>
              <a:rPr lang="en-US" dirty="0"/>
              <a:t>1 Tim 2:12</a:t>
            </a:r>
          </a:p>
          <a:p>
            <a:pPr lvl="1"/>
            <a:r>
              <a:rPr lang="en-US" dirty="0"/>
              <a:t>Grammar Analysis</a:t>
            </a:r>
          </a:p>
          <a:p>
            <a:pPr lvl="1"/>
            <a:r>
              <a:rPr lang="en-US" dirty="0"/>
              <a:t>Contextual Analysis</a:t>
            </a:r>
          </a:p>
          <a:p>
            <a:r>
              <a:rPr lang="en-US" dirty="0"/>
              <a:t>1 Cor 14</a:t>
            </a:r>
          </a:p>
          <a:p>
            <a:pPr lvl="1"/>
            <a:r>
              <a:rPr lang="en-US" dirty="0"/>
              <a:t>Culture-specific</a:t>
            </a:r>
          </a:p>
          <a:p>
            <a:pPr lvl="1"/>
            <a:r>
              <a:rPr lang="en-US" dirty="0"/>
              <a:t>Women were praying and prophesying</a:t>
            </a:r>
          </a:p>
        </p:txBody>
      </p:sp>
    </p:spTree>
    <p:extLst>
      <p:ext uri="{BB962C8B-B14F-4D97-AF65-F5344CB8AC3E}">
        <p14:creationId xmlns:p14="http://schemas.microsoft.com/office/powerpoint/2010/main" val="382587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E5394-FE72-195F-014B-40465AF86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/>
              <a:t>Where have we been?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188C60-0052-17A7-F987-B8D6D7A66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Gen 1</a:t>
            </a:r>
          </a:p>
          <a:p>
            <a:pPr lvl="1"/>
            <a:r>
              <a:rPr lang="en-US" dirty="0"/>
              <a:t>Equality between male and female</a:t>
            </a:r>
          </a:p>
          <a:p>
            <a:pPr lvl="1"/>
            <a:r>
              <a:rPr lang="en-US" dirty="0"/>
              <a:t>Shared blessing and responsibility</a:t>
            </a:r>
          </a:p>
          <a:p>
            <a:r>
              <a:rPr lang="en-US" dirty="0"/>
              <a:t>Gen 2–3</a:t>
            </a:r>
          </a:p>
          <a:p>
            <a:pPr lvl="1"/>
            <a:r>
              <a:rPr lang="en-US" dirty="0"/>
              <a:t>The Garden reflects God’s dominion.</a:t>
            </a:r>
          </a:p>
          <a:p>
            <a:pPr lvl="1"/>
            <a:r>
              <a:rPr lang="en-US" dirty="0"/>
              <a:t>The Woman is created as an equal partner.</a:t>
            </a:r>
          </a:p>
          <a:p>
            <a:pPr lvl="1"/>
            <a:r>
              <a:rPr lang="en-US" dirty="0"/>
              <a:t>Disobedience breaks the garden’s shalom.</a:t>
            </a:r>
          </a:p>
          <a:p>
            <a:pPr lvl="1"/>
            <a:r>
              <a:rPr lang="en-US" dirty="0"/>
              <a:t>The “consequences” are contrary to God’s dominion.</a:t>
            </a:r>
          </a:p>
        </p:txBody>
      </p:sp>
    </p:spTree>
    <p:extLst>
      <p:ext uri="{BB962C8B-B14F-4D97-AF65-F5344CB8AC3E}">
        <p14:creationId xmlns:p14="http://schemas.microsoft.com/office/powerpoint/2010/main" val="228117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21445</TotalTime>
  <Words>158</Words>
  <Application>Microsoft Macintosh PowerPoint</Application>
  <PresentationFormat>On-screen Show (16:9)</PresentationFormat>
  <Paragraphs>35</Paragraphs>
  <Slides>10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Century Schoolbook</vt:lpstr>
      <vt:lpstr>Black</vt:lpstr>
      <vt:lpstr>Being God’s Image</vt:lpstr>
      <vt:lpstr>PowerPoint Presentation</vt:lpstr>
      <vt:lpstr>www.SteppingIntoTheJordan.com</vt:lpstr>
      <vt:lpstr>Direct Link</vt:lpstr>
      <vt:lpstr>PowerPoint Presentation</vt:lpstr>
      <vt:lpstr>Direct Link</vt:lpstr>
      <vt:lpstr>A Review  </vt:lpstr>
      <vt:lpstr>Where have we been?</vt:lpstr>
      <vt:lpstr>Where have we been?</vt:lpstr>
      <vt:lpstr>Next Week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Last Supper</dc:title>
  <dc:creator>Rob Kranz</dc:creator>
  <cp:lastModifiedBy>Rob Kranz</cp:lastModifiedBy>
  <cp:revision>1066</cp:revision>
  <cp:lastPrinted>2023-01-29T03:14:22Z</cp:lastPrinted>
  <dcterms:created xsi:type="dcterms:W3CDTF">2014-10-04T23:26:39Z</dcterms:created>
  <dcterms:modified xsi:type="dcterms:W3CDTF">2024-03-03T20:04:28Z</dcterms:modified>
</cp:coreProperties>
</file>