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424" r:id="rId4"/>
    <p:sldId id="380" r:id="rId5"/>
    <p:sldId id="437" r:id="rId6"/>
    <p:sldId id="438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9" roundtripDataSignature="AMtx7mgF3xEQzI4dotGxuiColXtIQNjF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0"/>
    <p:restoredTop sz="78730"/>
  </p:normalViewPr>
  <p:slideViewPr>
    <p:cSldViewPr snapToGrid="0">
      <p:cViewPr varScale="1">
        <p:scale>
          <a:sx n="160" d="100"/>
          <a:sy n="160" d="100"/>
        </p:scale>
        <p:origin x="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59" Type="http://customschemas.google.com/relationships/presentationmetadata" Target="metadata"/><Relationship Id="rId2" Type="http://schemas.openxmlformats.org/officeDocument/2006/relationships/slide" Target="slides/slide1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60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3-20T21:04:09.21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0 91,'42'0,"-5"0,-22 0,2 0,2 0,-1 0,-3 0,-1 0,4 0,-4 0,7 0,-3 0,1 0,3 0,-1 0,0 0,-4 0,-2 0,-2 0,13 0,-4 0,10 0,-9 0,-3 0,-3 0,-4 0,6 0,-7 0,9 0,-6 0,4 0,4 0,1 0,0 0,-1 0,-2 0,-2 0,-4 0,2 0,0 0,5 0,5 0,1 0,5 0,-1 0,-1 0,-6 0,-7 0,-6 0,8 0,-2 0,12 0,-3 0,1-2,-1-1,-3 1,-4 0,-5 2,2 0,1 0,3 0,4 0,3 0,3 0,4 0,1 0,-3 0,0 0,-5 0,-3 0,-2 0,-4 0,-4 0,4 0,-4 0,1 0,8 0,-2 0,11 0,-3 0,-2-2,-4 0,-4 0,-3 0,0 0,-1 0,4 0,3 1,3-1,4-1,3-1,1-2,-1 1,-1-2,-2 1,-3 0,-3 1,-7 1,-3 2,0 2,2 0,1 0,3 0,2 0,4 0,3 0,2 0,-3 0,-2 0,-6 0,-5 0,-1 0,1 0,3 0,0 0,6 0,-1 0,6 0,0 0,-3 0,-4 0,-6 0,-3 0,4 0,-3 0,12 0,-1 0,6 0,3 0,-1 0,2-2,0-1,0-1,0 0,-2 2,-4 0,-3 2,-4 0,-2 0,-3 0,1 0,1 0,4 0,1 0,1 0,2 0,3 0,5 0,0 0,-1 0,-3 0,-4 0,-1 0,-2 0,-3 0,-4 0,0 0,-2 0,2 0,0 0,-2 0,1 0,2 0,0 0,1 0,-5 0,2 0,-2 0,7 0,1 0,8 0,-2 0,-5 0,-10 0,1 0,4 0,8 0,-5 0,-4 0,16 0,13 0,23 0,-10 0,-19 0,-19 0,-12 0,13 0,-7 0,10 0,-9 0,-3 0,6 0,-6 0,6 0,-5 0,1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4-02T12:15:14.77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93,'37'0,"-4"0,-23 0,4 0,5 0,-5 0,6-3,-7 1,2 0,7 1,-6 1,6 0,-7 0,0 0,0 0,1 0,-1 0,6 0,-6 0,4 0,0-1,-5-2,4 1,-4 0,-1-1,6 2,-4-2,1 3,-1 0,3 0,-5 0,6 0,-4 0,0 0,7 0,-10 0,6 0,-2-1,-4-1,8 0,-9-4,6 5,2-3,-6 4,6 0,-6-3,5 2,-1-3,-3 4,5 0,-7 0,7-3,-4 2,1-3,-1 4,2 0,-3 0,2 0,-1 0,4 0,-3 0,0 0,0 0,-1-1,3-2,-1 0,-4-1,3 1,-1-2,1 2,1-1,-4 2,5 0,-4 2,2 0,-1 0,2 0,2 0,-5 0,2-4,-1 4,0-4,6 4,-5 0,1 0,1 0,-2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2.5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24575,'8'21'0,"8"22"0,10 9 0,0-3-8191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25T15:43:51.1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115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customXml" Target="../ink/ink5.xml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31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8.xml"/><Relationship Id="rId5" Type="http://schemas.openxmlformats.org/officeDocument/2006/relationships/customXml" Target="../ink/ink7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11.xml"/><Relationship Id="rId4" Type="http://schemas.openxmlformats.org/officeDocument/2006/relationships/customXml" Target="../ink/ink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Jude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dirty="0"/>
          </a:p>
        </p:txBody>
      </p:sp>
      <p:pic>
        <p:nvPicPr>
          <p:cNvPr id="96" name="Google Shape;96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2193" y="88232"/>
            <a:ext cx="11989942" cy="676976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46AA961-F31D-1287-4BDD-3AB614206E42}"/>
                  </a:ext>
                </a:extLst>
              </p14:cNvPr>
              <p14:cNvContentPartPr/>
              <p14:nvPr/>
            </p14:nvContentPartPr>
            <p14:xfrm>
              <a:off x="6546907" y="2961243"/>
              <a:ext cx="1626480" cy="331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46AA961-F31D-1287-4BDD-3AB614206E4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92907" y="2853243"/>
                <a:ext cx="173412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81AF837-ADA6-6A08-7CEC-7198B7E4A802}"/>
                  </a:ext>
                </a:extLst>
              </p14:cNvPr>
              <p14:cNvContentPartPr/>
              <p14:nvPr/>
            </p14:nvContentPartPr>
            <p14:xfrm>
              <a:off x="6569658" y="1508000"/>
              <a:ext cx="519480" cy="33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81AF837-ADA6-6A08-7CEC-7198B7E4A80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16018" y="1400000"/>
                <a:ext cx="627120" cy="24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SO, WHAT DO YOU THINK?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6343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What did you learn or get out of Jude?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Where you able to connect any dots?</a:t>
            </a:r>
          </a:p>
          <a:p>
            <a:r>
              <a:rPr lang="en-US" sz="3600" dirty="0">
                <a:solidFill>
                  <a:schemeClr val="bg1"/>
                </a:solidFill>
              </a:rPr>
              <a:t>Are you beginning to ”think” like a 1</a:t>
            </a:r>
            <a:r>
              <a:rPr lang="en-US" sz="3600" baseline="30000" dirty="0">
                <a:solidFill>
                  <a:schemeClr val="bg1"/>
                </a:solidFill>
              </a:rPr>
              <a:t>st</a:t>
            </a:r>
            <a:r>
              <a:rPr lang="en-US" sz="3600" dirty="0">
                <a:solidFill>
                  <a:schemeClr val="bg1"/>
                </a:solidFill>
              </a:rPr>
              <a:t> century Christian?</a:t>
            </a:r>
          </a:p>
          <a:p>
            <a:r>
              <a:rPr lang="en-US" sz="3600" dirty="0">
                <a:solidFill>
                  <a:schemeClr val="bg1"/>
                </a:solidFill>
              </a:rPr>
              <a:t>How would you describe the theme of Jude?</a:t>
            </a:r>
          </a:p>
          <a:p>
            <a:r>
              <a:rPr lang="en-US" sz="3600" dirty="0">
                <a:solidFill>
                  <a:schemeClr val="bg1"/>
                </a:solidFill>
              </a:rPr>
              <a:t>What questions do you still have?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813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JUDE SUMMARY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6343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01-02: Introduction</a:t>
            </a:r>
          </a:p>
          <a:p>
            <a:r>
              <a:rPr lang="en-US" sz="4000" dirty="0">
                <a:solidFill>
                  <a:schemeClr val="bg1"/>
                </a:solidFill>
              </a:rPr>
              <a:t>03-04: Purpose</a:t>
            </a:r>
          </a:p>
          <a:p>
            <a:r>
              <a:rPr lang="en-US" sz="4000" dirty="0">
                <a:solidFill>
                  <a:schemeClr val="bg1"/>
                </a:solidFill>
              </a:rPr>
              <a:t>05-16: Warnings Against False Teachers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Exodus Generation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Fallen Angels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Sodom and Gomorrah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 Way of Cain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 Error of Balaam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The Rebellion of Korah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32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B27C-211A-9416-D1F8-41DFF9A94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9268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JUDE SUMMARY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B6F55B-DB68-7737-F25F-41E085906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816343"/>
            <a:ext cx="11257613" cy="5741772"/>
          </a:xfrm>
          <a:noFill/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17-23: Exhortation to Believers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Be on guard for those void of the Spirit.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Build yourself up praying in the Holy Spirit.</a:t>
            </a:r>
          </a:p>
          <a:p>
            <a:r>
              <a:rPr lang="en-US" sz="4000" dirty="0">
                <a:solidFill>
                  <a:schemeClr val="bg1"/>
                </a:solidFill>
              </a:rPr>
              <a:t>24-25: Concluding Doxology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Stand Blameless with Great Joy</a:t>
            </a:r>
          </a:p>
          <a:p>
            <a:pPr lvl="2"/>
            <a:r>
              <a:rPr lang="en-US" sz="3600" dirty="0">
                <a:solidFill>
                  <a:schemeClr val="bg1"/>
                </a:solidFill>
              </a:rPr>
              <a:t>In the Presence of His Glory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</a:rPr>
              <a:t>Through Jesus Christ</a:t>
            </a:r>
          </a:p>
          <a:p>
            <a:pPr lvl="2"/>
            <a:r>
              <a:rPr lang="en-US" sz="3600" dirty="0">
                <a:solidFill>
                  <a:schemeClr val="bg1"/>
                </a:solidFill>
              </a:rPr>
              <a:t>Be Glory, Majesty, Dominion and Authority</a:t>
            </a:r>
          </a:p>
          <a:p>
            <a:pPr lvl="1"/>
            <a:r>
              <a:rPr lang="en-US" sz="3600" u="sng" dirty="0">
                <a:solidFill>
                  <a:schemeClr val="bg1"/>
                </a:solidFill>
              </a:rPr>
              <a:t>Before All Time and Now and Evermore!</a:t>
            </a: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14:cNvPr>
              <p14:cNvContentPartPr/>
              <p14:nvPr/>
            </p14:nvContentPartPr>
            <p14:xfrm>
              <a:off x="6670564" y="4017128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1407DE6-F5A8-7F64-907E-DF366929FE7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61564" y="400812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14:cNvPr>
              <p14:cNvContentPartPr/>
              <p14:nvPr/>
            </p14:nvContentPartPr>
            <p14:xfrm>
              <a:off x="3792364" y="4436888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D2BC3B-52B1-D7B7-2787-43C7271F12C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3364" y="44278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14:cNvPr>
              <p14:cNvContentPartPr/>
              <p14:nvPr/>
            </p14:nvContentPartPr>
            <p14:xfrm>
              <a:off x="4691644" y="4647128"/>
              <a:ext cx="27360" cy="597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BBF72DD2-6F22-3DAE-264A-3CE909047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82761" y="4638128"/>
                <a:ext cx="44771" cy="7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653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Life After “Life After Death”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1736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73550</TotalTime>
  <Words>157</Words>
  <Application>Microsoft Macintosh PowerPoint</Application>
  <PresentationFormat>Widescreen</PresentationFormat>
  <Paragraphs>30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Jude</vt:lpstr>
      <vt:lpstr>PowerPoint Presentation</vt:lpstr>
      <vt:lpstr>SO, WHAT DO YOU THINK?</vt:lpstr>
      <vt:lpstr>JUDE SUMMARY</vt:lpstr>
      <vt:lpstr>JUDE SUMMARY</vt:lpstr>
      <vt:lpstr>Life After “Life After Death”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Paul’s Worldview</dc:title>
  <dc:creator>Jess Ellis</dc:creator>
  <cp:lastModifiedBy>Jess Ellis</cp:lastModifiedBy>
  <cp:revision>152</cp:revision>
  <dcterms:created xsi:type="dcterms:W3CDTF">2022-07-24T15:54:16Z</dcterms:created>
  <dcterms:modified xsi:type="dcterms:W3CDTF">2023-06-19T13:29:51Z</dcterms:modified>
</cp:coreProperties>
</file>