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326" r:id="rId3"/>
    <p:sldId id="264" r:id="rId4"/>
    <p:sldId id="265" r:id="rId5"/>
    <p:sldId id="266" r:id="rId6"/>
    <p:sldId id="267" r:id="rId7"/>
    <p:sldId id="268" r:id="rId8"/>
    <p:sldId id="269" r:id="rId9"/>
    <p:sldId id="270" r:id="rId10"/>
    <p:sldId id="271" r:id="rId11"/>
    <p:sldId id="273" r:id="rId12"/>
    <p:sldId id="27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64"/>
    <p:restoredTop sz="94541"/>
  </p:normalViewPr>
  <p:slideViewPr>
    <p:cSldViewPr snapToGrid="0" snapToObjects="1">
      <p:cViewPr varScale="1">
        <p:scale>
          <a:sx n="124" d="100"/>
          <a:sy n="124" d="100"/>
        </p:scale>
        <p:origin x="1096" y="168"/>
      </p:cViewPr>
      <p:guideLst/>
    </p:cSldViewPr>
  </p:slideViewPr>
  <p:outlineViewPr>
    <p:cViewPr>
      <p:scale>
        <a:sx n="33" d="100"/>
        <a:sy n="33" d="100"/>
      </p:scale>
      <p:origin x="0" y="-3372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212312-CE0E-4746-A8D4-78DACC090144}" type="datetimeFigureOut">
              <a:rPr lang="en-US" smtClean="0"/>
              <a:t>7/9/23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98319A-FEE1-4045-B21D-5BE85BFBC67C}" type="slidenum">
              <a:rPr lang="en-US" smtClean="0"/>
              <a:t>‹#›</a:t>
            </a:fld>
            <a:endParaRPr lang="en-US"/>
          </a:p>
        </p:txBody>
      </p:sp>
    </p:spTree>
    <p:extLst>
      <p:ext uri="{BB962C8B-B14F-4D97-AF65-F5344CB8AC3E}">
        <p14:creationId xmlns:p14="http://schemas.microsoft.com/office/powerpoint/2010/main" val="3170792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D98319A-FEE1-4045-B21D-5BE85BFBC67C}" type="slidenum">
              <a:rPr lang="en-US" smtClean="0"/>
              <a:t>1</a:t>
            </a:fld>
            <a:endParaRPr lang="en-US"/>
          </a:p>
        </p:txBody>
      </p:sp>
    </p:spTree>
    <p:extLst>
      <p:ext uri="{BB962C8B-B14F-4D97-AF65-F5344CB8AC3E}">
        <p14:creationId xmlns:p14="http://schemas.microsoft.com/office/powerpoint/2010/main" val="1379135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D98319A-FEE1-4045-B21D-5BE85BFBC67C}" type="slidenum">
              <a:rPr lang="en-US" smtClean="0"/>
              <a:t>2</a:t>
            </a:fld>
            <a:endParaRPr lang="en-US"/>
          </a:p>
        </p:txBody>
      </p:sp>
    </p:spTree>
    <p:extLst>
      <p:ext uri="{BB962C8B-B14F-4D97-AF65-F5344CB8AC3E}">
        <p14:creationId xmlns:p14="http://schemas.microsoft.com/office/powerpoint/2010/main" val="2674868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deeper understanding of God’s divine character.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Either everything or nothing.</a:t>
            </a:r>
            <a:endParaRPr lang="en-US" sz="16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3</a:t>
            </a:fld>
            <a:endParaRPr lang="en-US"/>
          </a:p>
        </p:txBody>
      </p:sp>
    </p:spTree>
    <p:extLst>
      <p:ext uri="{BB962C8B-B14F-4D97-AF65-F5344CB8AC3E}">
        <p14:creationId xmlns:p14="http://schemas.microsoft.com/office/powerpoint/2010/main" val="480047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82FD5-0895-E246-A122-5B27135C29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B6A8A3-AAC0-D640-840D-61CC17414E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1292AF1-F57C-1144-9926-2F49E972679B}"/>
              </a:ext>
            </a:extLst>
          </p:cNvPr>
          <p:cNvSpPr>
            <a:spLocks noGrp="1"/>
          </p:cNvSpPr>
          <p:nvPr>
            <p:ph type="dt" sz="half" idx="10"/>
          </p:nvPr>
        </p:nvSpPr>
        <p:spPr/>
        <p:txBody>
          <a:bodyPr/>
          <a:lstStyle/>
          <a:p>
            <a:fld id="{31EABE1F-423C-5046-A537-B106733C88A5}" type="datetimeFigureOut">
              <a:rPr lang="en-US" smtClean="0"/>
              <a:t>7/9/23</a:t>
            </a:fld>
            <a:endParaRPr lang="en-US"/>
          </a:p>
        </p:txBody>
      </p:sp>
      <p:sp>
        <p:nvSpPr>
          <p:cNvPr id="5" name="Footer Placeholder 4">
            <a:extLst>
              <a:ext uri="{FF2B5EF4-FFF2-40B4-BE49-F238E27FC236}">
                <a16:creationId xmlns:a16="http://schemas.microsoft.com/office/drawing/2014/main" id="{4FED1649-E551-5149-BA80-C47A36639D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895C15-D5E4-DD40-A118-B2A0EDCEBBFC}"/>
              </a:ext>
            </a:extLst>
          </p:cNvPr>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548558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81E5E-48DF-9B46-9671-A16479DCF0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736F64-8406-814C-BC9A-3D4D2DE3BA0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93829B-D757-3F46-A63C-FA25B55F9D27}"/>
              </a:ext>
            </a:extLst>
          </p:cNvPr>
          <p:cNvSpPr>
            <a:spLocks noGrp="1"/>
          </p:cNvSpPr>
          <p:nvPr>
            <p:ph type="dt" sz="half" idx="10"/>
          </p:nvPr>
        </p:nvSpPr>
        <p:spPr/>
        <p:txBody>
          <a:bodyPr/>
          <a:lstStyle/>
          <a:p>
            <a:fld id="{31EABE1F-423C-5046-A537-B106733C88A5}" type="datetimeFigureOut">
              <a:rPr lang="en-US" smtClean="0"/>
              <a:t>7/9/23</a:t>
            </a:fld>
            <a:endParaRPr lang="en-US"/>
          </a:p>
        </p:txBody>
      </p:sp>
      <p:sp>
        <p:nvSpPr>
          <p:cNvPr id="5" name="Footer Placeholder 4">
            <a:extLst>
              <a:ext uri="{FF2B5EF4-FFF2-40B4-BE49-F238E27FC236}">
                <a16:creationId xmlns:a16="http://schemas.microsoft.com/office/drawing/2014/main" id="{71779B9A-5C7A-C44A-8EA4-78E80C052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E15281-AB0A-734B-A1EC-47F5CF1BC277}"/>
              </a:ext>
            </a:extLst>
          </p:cNvPr>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1513874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E478D0-F027-E842-898B-3CB37FAD64A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0F0CE1-B3E3-EB44-841E-320306E116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CF785F-C0CE-B34C-BE9A-A8E6F13FC99B}"/>
              </a:ext>
            </a:extLst>
          </p:cNvPr>
          <p:cNvSpPr>
            <a:spLocks noGrp="1"/>
          </p:cNvSpPr>
          <p:nvPr>
            <p:ph type="dt" sz="half" idx="10"/>
          </p:nvPr>
        </p:nvSpPr>
        <p:spPr/>
        <p:txBody>
          <a:bodyPr/>
          <a:lstStyle/>
          <a:p>
            <a:fld id="{31EABE1F-423C-5046-A537-B106733C88A5}" type="datetimeFigureOut">
              <a:rPr lang="en-US" smtClean="0"/>
              <a:t>7/9/23</a:t>
            </a:fld>
            <a:endParaRPr lang="en-US"/>
          </a:p>
        </p:txBody>
      </p:sp>
      <p:sp>
        <p:nvSpPr>
          <p:cNvPr id="5" name="Footer Placeholder 4">
            <a:extLst>
              <a:ext uri="{FF2B5EF4-FFF2-40B4-BE49-F238E27FC236}">
                <a16:creationId xmlns:a16="http://schemas.microsoft.com/office/drawing/2014/main" id="{97FB7434-E03E-6C4D-BC22-09603DFBEF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D7D524-E071-A046-8B0D-91E3C6D135C3}"/>
              </a:ext>
            </a:extLst>
          </p:cNvPr>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644878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ED69E-3551-E642-B73B-53D9F16807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3E2CA0-BB91-AD4B-9134-41132ADBAD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012BEE-F586-7948-AB63-FB92CAD37089}"/>
              </a:ext>
            </a:extLst>
          </p:cNvPr>
          <p:cNvSpPr>
            <a:spLocks noGrp="1"/>
          </p:cNvSpPr>
          <p:nvPr>
            <p:ph type="dt" sz="half" idx="10"/>
          </p:nvPr>
        </p:nvSpPr>
        <p:spPr/>
        <p:txBody>
          <a:bodyPr/>
          <a:lstStyle/>
          <a:p>
            <a:fld id="{31EABE1F-423C-5046-A537-B106733C88A5}" type="datetimeFigureOut">
              <a:rPr lang="en-US" smtClean="0"/>
              <a:t>7/9/23</a:t>
            </a:fld>
            <a:endParaRPr lang="en-US"/>
          </a:p>
        </p:txBody>
      </p:sp>
      <p:sp>
        <p:nvSpPr>
          <p:cNvPr id="5" name="Footer Placeholder 4">
            <a:extLst>
              <a:ext uri="{FF2B5EF4-FFF2-40B4-BE49-F238E27FC236}">
                <a16:creationId xmlns:a16="http://schemas.microsoft.com/office/drawing/2014/main" id="{B60D2304-58DC-E744-822B-95ABC695EB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8E83E9-9678-814B-B30D-F4876D00DB73}"/>
              </a:ext>
            </a:extLst>
          </p:cNvPr>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4169449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89AD2-DDE3-EB4D-9821-1E945ADA1D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9624B3-C117-5840-86CB-ACFE8C876A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BA2ED2-F4AD-6542-8911-F0F9CF36AB86}"/>
              </a:ext>
            </a:extLst>
          </p:cNvPr>
          <p:cNvSpPr>
            <a:spLocks noGrp="1"/>
          </p:cNvSpPr>
          <p:nvPr>
            <p:ph type="dt" sz="half" idx="10"/>
          </p:nvPr>
        </p:nvSpPr>
        <p:spPr/>
        <p:txBody>
          <a:bodyPr/>
          <a:lstStyle/>
          <a:p>
            <a:fld id="{31EABE1F-423C-5046-A537-B106733C88A5}" type="datetimeFigureOut">
              <a:rPr lang="en-US" smtClean="0"/>
              <a:t>7/9/23</a:t>
            </a:fld>
            <a:endParaRPr lang="en-US"/>
          </a:p>
        </p:txBody>
      </p:sp>
      <p:sp>
        <p:nvSpPr>
          <p:cNvPr id="5" name="Footer Placeholder 4">
            <a:extLst>
              <a:ext uri="{FF2B5EF4-FFF2-40B4-BE49-F238E27FC236}">
                <a16:creationId xmlns:a16="http://schemas.microsoft.com/office/drawing/2014/main" id="{2DE94AF7-399E-9344-9B45-F020322AAA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04A10C-590C-2F4C-AF30-E4C950CC1FE8}"/>
              </a:ext>
            </a:extLst>
          </p:cNvPr>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1931875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7058E-EF2D-E94A-A67A-3706EC9007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D076BC-ADBE-D94F-8190-11B540A32A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54ED77-66D4-3F4B-87D7-D318EE17AA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E193CA-0B11-5647-AE8E-8EEF272BB42F}"/>
              </a:ext>
            </a:extLst>
          </p:cNvPr>
          <p:cNvSpPr>
            <a:spLocks noGrp="1"/>
          </p:cNvSpPr>
          <p:nvPr>
            <p:ph type="dt" sz="half" idx="10"/>
          </p:nvPr>
        </p:nvSpPr>
        <p:spPr/>
        <p:txBody>
          <a:bodyPr/>
          <a:lstStyle/>
          <a:p>
            <a:fld id="{31EABE1F-423C-5046-A537-B106733C88A5}" type="datetimeFigureOut">
              <a:rPr lang="en-US" smtClean="0"/>
              <a:t>7/9/23</a:t>
            </a:fld>
            <a:endParaRPr lang="en-US"/>
          </a:p>
        </p:txBody>
      </p:sp>
      <p:sp>
        <p:nvSpPr>
          <p:cNvPr id="6" name="Footer Placeholder 5">
            <a:extLst>
              <a:ext uri="{FF2B5EF4-FFF2-40B4-BE49-F238E27FC236}">
                <a16:creationId xmlns:a16="http://schemas.microsoft.com/office/drawing/2014/main" id="{BB40BE8E-2AEB-0648-A69C-8294B5D6B5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1E39E9-705B-574A-98EA-48B62AAD5D61}"/>
              </a:ext>
            </a:extLst>
          </p:cNvPr>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130641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DE74B-0B13-8343-8391-1198BDD959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E1A34A-6D18-D043-8D4A-0BBA866DCA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B7120D-D4F7-CB43-AB0E-C035B84EF7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9D2142-39AF-BB4D-B8BE-F685BEF627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5CAA71-6CCE-6A4D-A40B-57DEE37598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2F0E79-B594-BB4E-83CA-6B2AA64EF335}"/>
              </a:ext>
            </a:extLst>
          </p:cNvPr>
          <p:cNvSpPr>
            <a:spLocks noGrp="1"/>
          </p:cNvSpPr>
          <p:nvPr>
            <p:ph type="dt" sz="half" idx="10"/>
          </p:nvPr>
        </p:nvSpPr>
        <p:spPr/>
        <p:txBody>
          <a:bodyPr/>
          <a:lstStyle/>
          <a:p>
            <a:fld id="{31EABE1F-423C-5046-A537-B106733C88A5}" type="datetimeFigureOut">
              <a:rPr lang="en-US" smtClean="0"/>
              <a:t>7/9/23</a:t>
            </a:fld>
            <a:endParaRPr lang="en-US"/>
          </a:p>
        </p:txBody>
      </p:sp>
      <p:sp>
        <p:nvSpPr>
          <p:cNvPr id="8" name="Footer Placeholder 7">
            <a:extLst>
              <a:ext uri="{FF2B5EF4-FFF2-40B4-BE49-F238E27FC236}">
                <a16:creationId xmlns:a16="http://schemas.microsoft.com/office/drawing/2014/main" id="{8565F03D-25DE-9A4D-B7F5-B4E8A862E04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3C6010E-414F-8940-B22B-72AA99524CE3}"/>
              </a:ext>
            </a:extLst>
          </p:cNvPr>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03710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ECF0A-8796-514E-921B-EA2C663196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FFCE45-0377-4049-9E55-2D77BA9587E8}"/>
              </a:ext>
            </a:extLst>
          </p:cNvPr>
          <p:cNvSpPr>
            <a:spLocks noGrp="1"/>
          </p:cNvSpPr>
          <p:nvPr>
            <p:ph type="dt" sz="half" idx="10"/>
          </p:nvPr>
        </p:nvSpPr>
        <p:spPr/>
        <p:txBody>
          <a:bodyPr/>
          <a:lstStyle/>
          <a:p>
            <a:fld id="{31EABE1F-423C-5046-A537-B106733C88A5}" type="datetimeFigureOut">
              <a:rPr lang="en-US" smtClean="0"/>
              <a:t>7/9/23</a:t>
            </a:fld>
            <a:endParaRPr lang="en-US"/>
          </a:p>
        </p:txBody>
      </p:sp>
      <p:sp>
        <p:nvSpPr>
          <p:cNvPr id="4" name="Footer Placeholder 3">
            <a:extLst>
              <a:ext uri="{FF2B5EF4-FFF2-40B4-BE49-F238E27FC236}">
                <a16:creationId xmlns:a16="http://schemas.microsoft.com/office/drawing/2014/main" id="{4FE1007E-610F-4749-BAA3-F04A7116A58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0F891D6-0DD2-0B4F-B308-ED1E9A8F9060}"/>
              </a:ext>
            </a:extLst>
          </p:cNvPr>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321068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1AE2EE-44D4-A242-BA2F-E8BD9EB1C748}"/>
              </a:ext>
            </a:extLst>
          </p:cNvPr>
          <p:cNvSpPr>
            <a:spLocks noGrp="1"/>
          </p:cNvSpPr>
          <p:nvPr>
            <p:ph type="dt" sz="half" idx="10"/>
          </p:nvPr>
        </p:nvSpPr>
        <p:spPr/>
        <p:txBody>
          <a:bodyPr/>
          <a:lstStyle/>
          <a:p>
            <a:fld id="{31EABE1F-423C-5046-A537-B106733C88A5}" type="datetimeFigureOut">
              <a:rPr lang="en-US" smtClean="0"/>
              <a:t>7/9/23</a:t>
            </a:fld>
            <a:endParaRPr lang="en-US"/>
          </a:p>
        </p:txBody>
      </p:sp>
      <p:sp>
        <p:nvSpPr>
          <p:cNvPr id="3" name="Footer Placeholder 2">
            <a:extLst>
              <a:ext uri="{FF2B5EF4-FFF2-40B4-BE49-F238E27FC236}">
                <a16:creationId xmlns:a16="http://schemas.microsoft.com/office/drawing/2014/main" id="{3AC7E202-7A6E-A941-ABA8-62F6FD4F9B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D4E980-BF0D-C14F-9F87-48A28F0EEF3F}"/>
              </a:ext>
            </a:extLst>
          </p:cNvPr>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512582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B739F-D5FD-DB46-9809-380BC547E7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BE7981B-A8E7-1647-BB5B-5AEB76998C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331F112-420C-7248-AE24-EAA8586A81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74359E-9035-7C44-ADC9-4772B919820D}"/>
              </a:ext>
            </a:extLst>
          </p:cNvPr>
          <p:cNvSpPr>
            <a:spLocks noGrp="1"/>
          </p:cNvSpPr>
          <p:nvPr>
            <p:ph type="dt" sz="half" idx="10"/>
          </p:nvPr>
        </p:nvSpPr>
        <p:spPr/>
        <p:txBody>
          <a:bodyPr/>
          <a:lstStyle/>
          <a:p>
            <a:fld id="{31EABE1F-423C-5046-A537-B106733C88A5}" type="datetimeFigureOut">
              <a:rPr lang="en-US" smtClean="0"/>
              <a:t>7/9/23</a:t>
            </a:fld>
            <a:endParaRPr lang="en-US"/>
          </a:p>
        </p:txBody>
      </p:sp>
      <p:sp>
        <p:nvSpPr>
          <p:cNvPr id="6" name="Footer Placeholder 5">
            <a:extLst>
              <a:ext uri="{FF2B5EF4-FFF2-40B4-BE49-F238E27FC236}">
                <a16:creationId xmlns:a16="http://schemas.microsoft.com/office/drawing/2014/main" id="{971DF6EA-280E-3243-A73F-1FA39EA1E7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91267D-B1D6-D74D-B7D1-4CE823C9F4B6}"/>
              </a:ext>
            </a:extLst>
          </p:cNvPr>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288007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102B3-6EE0-1843-B62D-F933CCD5F3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7869DDA-13DA-9A49-A6CB-C7BA1BC077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4FA319-3724-3442-A6DB-6BF17096C8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073E95-0B8B-C94F-8ED3-513A81FE6389}"/>
              </a:ext>
            </a:extLst>
          </p:cNvPr>
          <p:cNvSpPr>
            <a:spLocks noGrp="1"/>
          </p:cNvSpPr>
          <p:nvPr>
            <p:ph type="dt" sz="half" idx="10"/>
          </p:nvPr>
        </p:nvSpPr>
        <p:spPr/>
        <p:txBody>
          <a:bodyPr/>
          <a:lstStyle/>
          <a:p>
            <a:fld id="{31EABE1F-423C-5046-A537-B106733C88A5}" type="datetimeFigureOut">
              <a:rPr lang="en-US" smtClean="0"/>
              <a:t>7/9/23</a:t>
            </a:fld>
            <a:endParaRPr lang="en-US"/>
          </a:p>
        </p:txBody>
      </p:sp>
      <p:sp>
        <p:nvSpPr>
          <p:cNvPr id="6" name="Footer Placeholder 5">
            <a:extLst>
              <a:ext uri="{FF2B5EF4-FFF2-40B4-BE49-F238E27FC236}">
                <a16:creationId xmlns:a16="http://schemas.microsoft.com/office/drawing/2014/main" id="{E8D69514-8289-F045-A730-3F1EC7AEC3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A3ED21-4F56-524E-98C7-300BAEF450B0}"/>
              </a:ext>
            </a:extLst>
          </p:cNvPr>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1665886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1377D2-3773-A248-8726-A1DF5B905C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53ED8E-37F4-BD48-94D8-62E678ACDE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1100C9-6784-BE47-85FA-CC1D163778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EABE1F-423C-5046-A537-B106733C88A5}" type="datetimeFigureOut">
              <a:rPr lang="en-US" smtClean="0"/>
              <a:t>7/9/23</a:t>
            </a:fld>
            <a:endParaRPr lang="en-US"/>
          </a:p>
        </p:txBody>
      </p:sp>
      <p:sp>
        <p:nvSpPr>
          <p:cNvPr id="5" name="Footer Placeholder 4">
            <a:extLst>
              <a:ext uri="{FF2B5EF4-FFF2-40B4-BE49-F238E27FC236}">
                <a16:creationId xmlns:a16="http://schemas.microsoft.com/office/drawing/2014/main" id="{78E6F3E7-81BE-454E-9A2C-EF6D5F7578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EE1373A-37DA-CA45-A1B9-5AB5A93592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B32CB7-FDB0-BD4B-968B-8CF612323C96}" type="slidenum">
              <a:rPr lang="en-US" smtClean="0"/>
              <a:t>‹#›</a:t>
            </a:fld>
            <a:endParaRPr lang="en-US"/>
          </a:p>
        </p:txBody>
      </p:sp>
    </p:spTree>
    <p:extLst>
      <p:ext uri="{BB962C8B-B14F-4D97-AF65-F5344CB8AC3E}">
        <p14:creationId xmlns:p14="http://schemas.microsoft.com/office/powerpoint/2010/main" val="335999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194C1-5245-094B-A114-1F46B25F9118}"/>
              </a:ext>
            </a:extLst>
          </p:cNvPr>
          <p:cNvSpPr>
            <a:spLocks noGrp="1"/>
          </p:cNvSpPr>
          <p:nvPr>
            <p:ph type="ctrTitle"/>
          </p:nvPr>
        </p:nvSpPr>
        <p:spPr/>
        <p:txBody>
          <a:bodyPr>
            <a:normAutofit/>
          </a:bodyPr>
          <a:lstStyle/>
          <a:p>
            <a:r>
              <a:rPr lang="en-US" sz="4800" dirty="0"/>
              <a:t>“LIFE” </a:t>
            </a:r>
            <a:r>
              <a:rPr lang="en-US" sz="4800" i="1" dirty="0"/>
              <a:t>AFTER</a:t>
            </a:r>
            <a:r>
              <a:rPr lang="en-US" sz="4800" dirty="0"/>
              <a:t> “LIFE AFTER DEATH”</a:t>
            </a:r>
          </a:p>
        </p:txBody>
      </p:sp>
    </p:spTree>
    <p:extLst>
      <p:ext uri="{BB962C8B-B14F-4D97-AF65-F5344CB8AC3E}">
        <p14:creationId xmlns:p14="http://schemas.microsoft.com/office/powerpoint/2010/main" val="1986462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3E63E-BF49-654F-972C-297677BFD7E4}"/>
              </a:ext>
            </a:extLst>
          </p:cNvPr>
          <p:cNvSpPr>
            <a:spLocks noGrp="1"/>
          </p:cNvSpPr>
          <p:nvPr>
            <p:ph type="title"/>
          </p:nvPr>
        </p:nvSpPr>
        <p:spPr/>
        <p:txBody>
          <a:bodyPr>
            <a:normAutofit fontScale="90000"/>
          </a:bodyPr>
          <a:lstStyle/>
          <a:p>
            <a:br>
              <a:rPr lang="en-US" dirty="0"/>
            </a:br>
            <a:r>
              <a:rPr lang="en-US" dirty="0"/>
              <a:t>Job did.</a:t>
            </a:r>
            <a:br>
              <a:rPr lang="en-US" dirty="0"/>
            </a:br>
            <a:br>
              <a:rPr lang="en-US" dirty="0"/>
            </a:br>
            <a:endParaRPr lang="en-US" dirty="0"/>
          </a:p>
        </p:txBody>
      </p:sp>
      <p:sp>
        <p:nvSpPr>
          <p:cNvPr id="3" name="Content Placeholder 2">
            <a:extLst>
              <a:ext uri="{FF2B5EF4-FFF2-40B4-BE49-F238E27FC236}">
                <a16:creationId xmlns:a16="http://schemas.microsoft.com/office/drawing/2014/main" id="{053F1AC8-39B3-D447-8A52-77D398AA23AE}"/>
              </a:ext>
            </a:extLst>
          </p:cNvPr>
          <p:cNvSpPr>
            <a:spLocks noGrp="1"/>
          </p:cNvSpPr>
          <p:nvPr>
            <p:ph idx="1"/>
          </p:nvPr>
        </p:nvSpPr>
        <p:spPr/>
        <p:txBody>
          <a:bodyPr>
            <a:normAutofit fontScale="85000" lnSpcReduction="20000"/>
          </a:bodyPr>
          <a:lstStyle/>
          <a:p>
            <a:pPr lvl="0"/>
            <a:r>
              <a:rPr lang="en-US" dirty="0"/>
              <a:t>Job was the most righteous person on earth according to God.</a:t>
            </a:r>
          </a:p>
          <a:p>
            <a:pPr lvl="0"/>
            <a:r>
              <a:rPr lang="en-US" dirty="0"/>
              <a:t>God allowed Satan to have his way with Job.</a:t>
            </a:r>
          </a:p>
          <a:p>
            <a:pPr lvl="0"/>
            <a:r>
              <a:rPr lang="en-US" dirty="0"/>
              <a:t>Job suffered immensely both physically and spiritually.</a:t>
            </a:r>
          </a:p>
          <a:p>
            <a:pPr lvl="0"/>
            <a:r>
              <a:rPr lang="en-US" dirty="0"/>
              <a:t>Job felt he deserved answers from God.</a:t>
            </a:r>
          </a:p>
          <a:p>
            <a:pPr lvl="0"/>
            <a:r>
              <a:rPr lang="en-US" dirty="0"/>
              <a:t>God quickly rebuked Job for questioning His ways. (Job 38)</a:t>
            </a:r>
          </a:p>
          <a:p>
            <a:pPr lvl="0"/>
            <a:r>
              <a:rPr lang="en-US" dirty="0"/>
              <a:t>Job quickly changed his focus.</a:t>
            </a:r>
          </a:p>
          <a:p>
            <a:pPr lvl="0"/>
            <a:r>
              <a:rPr lang="en-US" dirty="0"/>
              <a:t>I have heard of you by the hearing of the ear, but now my eye sees you. (Job 42:5)</a:t>
            </a:r>
          </a:p>
          <a:p>
            <a:pPr lvl="0"/>
            <a:r>
              <a:rPr lang="en-US" dirty="0"/>
              <a:t>Job use to know God from a distance.</a:t>
            </a:r>
          </a:p>
          <a:p>
            <a:pPr lvl="0"/>
            <a:r>
              <a:rPr lang="en-US" dirty="0"/>
              <a:t>Job now knows God up close.</a:t>
            </a:r>
          </a:p>
          <a:p>
            <a:pPr lvl="0"/>
            <a:r>
              <a:rPr lang="en-US" dirty="0"/>
              <a:t>It is not important to understand the mystery of God.</a:t>
            </a:r>
          </a:p>
          <a:p>
            <a:pPr lvl="0"/>
            <a:r>
              <a:rPr lang="en-US" dirty="0"/>
              <a:t>It is only important to embrace and cherish Him.</a:t>
            </a:r>
          </a:p>
          <a:p>
            <a:endParaRPr lang="en-US" dirty="0"/>
          </a:p>
        </p:txBody>
      </p:sp>
    </p:spTree>
    <p:extLst>
      <p:ext uri="{BB962C8B-B14F-4D97-AF65-F5344CB8AC3E}">
        <p14:creationId xmlns:p14="http://schemas.microsoft.com/office/powerpoint/2010/main" val="3350615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72B67-3410-FB46-9EE9-A937A59DC0A0}"/>
              </a:ext>
            </a:extLst>
          </p:cNvPr>
          <p:cNvSpPr>
            <a:spLocks noGrp="1"/>
          </p:cNvSpPr>
          <p:nvPr>
            <p:ph type="title"/>
          </p:nvPr>
        </p:nvSpPr>
        <p:spPr/>
        <p:txBody>
          <a:bodyPr/>
          <a:lstStyle/>
          <a:p>
            <a:pPr algn="ctr"/>
            <a:r>
              <a:rPr lang="en-US" dirty="0"/>
              <a:t>Does this make any sense?</a:t>
            </a:r>
          </a:p>
        </p:txBody>
      </p:sp>
      <p:sp>
        <p:nvSpPr>
          <p:cNvPr id="3" name="Content Placeholder 2">
            <a:extLst>
              <a:ext uri="{FF2B5EF4-FFF2-40B4-BE49-F238E27FC236}">
                <a16:creationId xmlns:a16="http://schemas.microsoft.com/office/drawing/2014/main" id="{0FCFB332-A0A3-E341-A549-FA5112B47882}"/>
              </a:ext>
            </a:extLst>
          </p:cNvPr>
          <p:cNvSpPr>
            <a:spLocks noGrp="1"/>
          </p:cNvSpPr>
          <p:nvPr>
            <p:ph idx="1"/>
          </p:nvPr>
        </p:nvSpPr>
        <p:spPr/>
        <p:txBody>
          <a:bodyPr/>
          <a:lstStyle/>
          <a:p>
            <a:pPr lvl="0"/>
            <a:r>
              <a:rPr lang="en-US" dirty="0"/>
              <a:t>A God who would send His Son to rescue sinners.</a:t>
            </a:r>
          </a:p>
          <a:p>
            <a:pPr lvl="0"/>
            <a:r>
              <a:rPr lang="en-US" dirty="0"/>
              <a:t>A God who would allow His Son to enter flesh through a young Jewish girl in a stable.</a:t>
            </a:r>
          </a:p>
          <a:p>
            <a:pPr lvl="0"/>
            <a:r>
              <a:rPr lang="en-US" dirty="0"/>
              <a:t>A God who would allow His Son to be tortured by the sinners He came to rescue.</a:t>
            </a:r>
          </a:p>
          <a:p>
            <a:pPr lvl="0"/>
            <a:r>
              <a:rPr lang="en-US" dirty="0"/>
              <a:t>A God who would not rescue His Son from bearing the load for ALL sin.</a:t>
            </a:r>
          </a:p>
        </p:txBody>
      </p:sp>
    </p:spTree>
    <p:extLst>
      <p:ext uri="{BB962C8B-B14F-4D97-AF65-F5344CB8AC3E}">
        <p14:creationId xmlns:p14="http://schemas.microsoft.com/office/powerpoint/2010/main" val="3714624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2F5AD-EEC2-294E-970D-C749E585EA15}"/>
              </a:ext>
            </a:extLst>
          </p:cNvPr>
          <p:cNvSpPr>
            <a:spLocks noGrp="1"/>
          </p:cNvSpPr>
          <p:nvPr>
            <p:ph type="title"/>
          </p:nvPr>
        </p:nvSpPr>
        <p:spPr/>
        <p:txBody>
          <a:bodyPr/>
          <a:lstStyle/>
          <a:p>
            <a:pPr algn="ctr"/>
            <a:r>
              <a:rPr lang="en-US" dirty="0"/>
              <a:t>So, just how high is your view?</a:t>
            </a:r>
          </a:p>
        </p:txBody>
      </p:sp>
      <p:sp>
        <p:nvSpPr>
          <p:cNvPr id="3" name="Content Placeholder 2">
            <a:extLst>
              <a:ext uri="{FF2B5EF4-FFF2-40B4-BE49-F238E27FC236}">
                <a16:creationId xmlns:a16="http://schemas.microsoft.com/office/drawing/2014/main" id="{E112E158-F7CA-8641-94AA-458AFB787FEE}"/>
              </a:ext>
            </a:extLst>
          </p:cNvPr>
          <p:cNvSpPr>
            <a:spLocks noGrp="1"/>
          </p:cNvSpPr>
          <p:nvPr>
            <p:ph idx="1"/>
          </p:nvPr>
        </p:nvSpPr>
        <p:spPr/>
        <p:txBody>
          <a:bodyPr/>
          <a:lstStyle/>
          <a:p>
            <a:r>
              <a:rPr lang="en-US" dirty="0"/>
              <a:t>God is good.</a:t>
            </a:r>
          </a:p>
          <a:p>
            <a:r>
              <a:rPr lang="en-US" dirty="0"/>
              <a:t>God is almighty.</a:t>
            </a:r>
          </a:p>
          <a:p>
            <a:r>
              <a:rPr lang="en-US" dirty="0"/>
              <a:t>God will “do” what God wants.</a:t>
            </a:r>
          </a:p>
          <a:p>
            <a:r>
              <a:rPr lang="en-US" dirty="0"/>
              <a:t>Question is, how will you respond?</a:t>
            </a:r>
          </a:p>
          <a:p>
            <a:r>
              <a:rPr lang="en-US" dirty="0"/>
              <a:t>Can you allow God to be the potter?</a:t>
            </a:r>
          </a:p>
          <a:p>
            <a:endParaRPr lang="en-US" dirty="0"/>
          </a:p>
        </p:txBody>
      </p:sp>
    </p:spTree>
    <p:extLst>
      <p:ext uri="{BB962C8B-B14F-4D97-AF65-F5344CB8AC3E}">
        <p14:creationId xmlns:p14="http://schemas.microsoft.com/office/powerpoint/2010/main" val="2672156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194C1-5245-094B-A114-1F46B25F9118}"/>
              </a:ext>
            </a:extLst>
          </p:cNvPr>
          <p:cNvSpPr>
            <a:spLocks noGrp="1"/>
          </p:cNvSpPr>
          <p:nvPr>
            <p:ph type="ctrTitle"/>
          </p:nvPr>
        </p:nvSpPr>
        <p:spPr/>
        <p:txBody>
          <a:bodyPr>
            <a:normAutofit/>
          </a:bodyPr>
          <a:lstStyle/>
          <a:p>
            <a:r>
              <a:rPr lang="en-US" sz="5400" dirty="0"/>
              <a:t>RESURRECTION</a:t>
            </a:r>
          </a:p>
        </p:txBody>
      </p:sp>
    </p:spTree>
    <p:extLst>
      <p:ext uri="{BB962C8B-B14F-4D97-AF65-F5344CB8AC3E}">
        <p14:creationId xmlns:p14="http://schemas.microsoft.com/office/powerpoint/2010/main" val="4155563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ADBB9-8E71-614C-B416-BF9211363340}"/>
              </a:ext>
            </a:extLst>
          </p:cNvPr>
          <p:cNvSpPr>
            <a:spLocks noGrp="1"/>
          </p:cNvSpPr>
          <p:nvPr>
            <p:ph type="title"/>
          </p:nvPr>
        </p:nvSpPr>
        <p:spPr/>
        <p:txBody>
          <a:bodyPr/>
          <a:lstStyle/>
          <a:p>
            <a:pPr algn="ctr"/>
            <a:r>
              <a:rPr lang="en-US" dirty="0"/>
              <a:t>What Do We </a:t>
            </a:r>
            <a:r>
              <a:rPr lang="en-US" b="1" u="sng" dirty="0"/>
              <a:t>Know</a:t>
            </a:r>
            <a:r>
              <a:rPr lang="en-US" dirty="0"/>
              <a:t> Concerning:</a:t>
            </a:r>
          </a:p>
        </p:txBody>
      </p:sp>
      <p:sp>
        <p:nvSpPr>
          <p:cNvPr id="3" name="Content Placeholder 2">
            <a:extLst>
              <a:ext uri="{FF2B5EF4-FFF2-40B4-BE49-F238E27FC236}">
                <a16:creationId xmlns:a16="http://schemas.microsoft.com/office/drawing/2014/main" id="{BB73ACE7-CD15-DA42-B337-AA6D32CC9193}"/>
              </a:ext>
            </a:extLst>
          </p:cNvPr>
          <p:cNvSpPr>
            <a:spLocks noGrp="1"/>
          </p:cNvSpPr>
          <p:nvPr>
            <p:ph idx="1"/>
          </p:nvPr>
        </p:nvSpPr>
        <p:spPr/>
        <p:txBody>
          <a:bodyPr/>
          <a:lstStyle/>
          <a:p>
            <a:pPr fontAlgn="ctr"/>
            <a:r>
              <a:rPr lang="en-US" sz="3800" dirty="0"/>
              <a:t>God’s Character</a:t>
            </a:r>
          </a:p>
          <a:p>
            <a:pPr fontAlgn="ctr"/>
            <a:r>
              <a:rPr lang="en-US" sz="3800" dirty="0"/>
              <a:t>Jesus’ Coming</a:t>
            </a:r>
          </a:p>
          <a:p>
            <a:pPr fontAlgn="ctr"/>
            <a:r>
              <a:rPr lang="en-US" sz="3800" dirty="0"/>
              <a:t>Spirit’s Purpose</a:t>
            </a:r>
          </a:p>
          <a:p>
            <a:pPr fontAlgn="ctr"/>
            <a:r>
              <a:rPr lang="en-US" sz="3800" dirty="0"/>
              <a:t>Our Response</a:t>
            </a:r>
          </a:p>
          <a:p>
            <a:pPr lvl="2" fontAlgn="ctr"/>
            <a:endParaRPr lang="en-US" sz="2800" dirty="0"/>
          </a:p>
          <a:p>
            <a:pPr marL="0" indent="0">
              <a:buNone/>
            </a:pPr>
            <a:endParaRPr lang="en-US" dirty="0"/>
          </a:p>
        </p:txBody>
      </p:sp>
    </p:spTree>
    <p:extLst>
      <p:ext uri="{BB962C8B-B14F-4D97-AF65-F5344CB8AC3E}">
        <p14:creationId xmlns:p14="http://schemas.microsoft.com/office/powerpoint/2010/main" val="1409888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81693-8AEC-5648-82D1-7708993BE46A}"/>
              </a:ext>
            </a:extLst>
          </p:cNvPr>
          <p:cNvSpPr>
            <a:spLocks noGrp="1"/>
          </p:cNvSpPr>
          <p:nvPr>
            <p:ph type="title"/>
          </p:nvPr>
        </p:nvSpPr>
        <p:spPr/>
        <p:txBody>
          <a:bodyPr/>
          <a:lstStyle/>
          <a:p>
            <a:pPr algn="ctr"/>
            <a:r>
              <a:rPr lang="en-US" b="1" dirty="0"/>
              <a:t>God’s Character</a:t>
            </a:r>
          </a:p>
        </p:txBody>
      </p:sp>
      <p:sp>
        <p:nvSpPr>
          <p:cNvPr id="3" name="Content Placeholder 2">
            <a:extLst>
              <a:ext uri="{FF2B5EF4-FFF2-40B4-BE49-F238E27FC236}">
                <a16:creationId xmlns:a16="http://schemas.microsoft.com/office/drawing/2014/main" id="{1589191E-F01F-B048-BAF9-5D0C10587461}"/>
              </a:ext>
            </a:extLst>
          </p:cNvPr>
          <p:cNvSpPr>
            <a:spLocks noGrp="1"/>
          </p:cNvSpPr>
          <p:nvPr>
            <p:ph idx="1"/>
          </p:nvPr>
        </p:nvSpPr>
        <p:spPr/>
        <p:txBody>
          <a:bodyPr/>
          <a:lstStyle/>
          <a:p>
            <a:pPr marL="0" indent="0" algn="just">
              <a:buNone/>
            </a:pPr>
            <a:r>
              <a:rPr lang="en-US" dirty="0"/>
              <a:t>“If God were good, He would wish to make His creatures perfectly happy, and if God were almighty, he would be able to do what He wished. But the creatures are not happy. Therefore, God lacks either goodness, or power, or both. This is the problem of pain in its simplest form. </a:t>
            </a:r>
          </a:p>
          <a:p>
            <a:pPr marL="0" indent="0" algn="r">
              <a:buNone/>
            </a:pPr>
            <a:r>
              <a:rPr lang="en-US" dirty="0"/>
              <a:t> C.S. Lewis “The Problem of Pain”</a:t>
            </a:r>
          </a:p>
          <a:p>
            <a:endParaRPr lang="en-US" dirty="0"/>
          </a:p>
        </p:txBody>
      </p:sp>
    </p:spTree>
    <p:extLst>
      <p:ext uri="{BB962C8B-B14F-4D97-AF65-F5344CB8AC3E}">
        <p14:creationId xmlns:p14="http://schemas.microsoft.com/office/powerpoint/2010/main" val="2163761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51F1E-37AB-4245-A72D-BBFB9375D9B0}"/>
              </a:ext>
            </a:extLst>
          </p:cNvPr>
          <p:cNvSpPr>
            <a:spLocks noGrp="1"/>
          </p:cNvSpPr>
          <p:nvPr>
            <p:ph type="title"/>
          </p:nvPr>
        </p:nvSpPr>
        <p:spPr/>
        <p:txBody>
          <a:bodyPr>
            <a:normAutofit/>
          </a:bodyPr>
          <a:lstStyle/>
          <a:p>
            <a:r>
              <a:rPr lang="en-US" sz="4000" dirty="0"/>
              <a:t>Have you ever been asked or wondered yourself?</a:t>
            </a:r>
          </a:p>
        </p:txBody>
      </p:sp>
      <p:sp>
        <p:nvSpPr>
          <p:cNvPr id="3" name="Content Placeholder 2">
            <a:extLst>
              <a:ext uri="{FF2B5EF4-FFF2-40B4-BE49-F238E27FC236}">
                <a16:creationId xmlns:a16="http://schemas.microsoft.com/office/drawing/2014/main" id="{46251AF6-47AF-E149-97B4-55A762701A6B}"/>
              </a:ext>
            </a:extLst>
          </p:cNvPr>
          <p:cNvSpPr>
            <a:spLocks noGrp="1"/>
          </p:cNvSpPr>
          <p:nvPr>
            <p:ph idx="1"/>
          </p:nvPr>
        </p:nvSpPr>
        <p:spPr/>
        <p:txBody>
          <a:bodyPr>
            <a:normAutofit fontScale="92500" lnSpcReduction="10000"/>
          </a:bodyPr>
          <a:lstStyle/>
          <a:p>
            <a:r>
              <a:rPr lang="en-US" sz="3200" dirty="0"/>
              <a:t>Why would a loving God create living beings to spend a life of struggle?</a:t>
            </a:r>
          </a:p>
          <a:p>
            <a:r>
              <a:rPr lang="en-US" sz="3200" dirty="0"/>
              <a:t>Why would a loving God allow so many people to suffer only to eventually die?</a:t>
            </a:r>
          </a:p>
          <a:p>
            <a:r>
              <a:rPr lang="en-US" sz="3200" dirty="0"/>
              <a:t>Why would a loving God only allow a select few of his created to live in eternal peace?</a:t>
            </a:r>
          </a:p>
          <a:p>
            <a:r>
              <a:rPr lang="en-US" sz="3200" dirty="0"/>
              <a:t>Why would a loving God abandon so many others to live in eternal torment?</a:t>
            </a:r>
          </a:p>
          <a:p>
            <a:r>
              <a:rPr lang="en-US" sz="3200" dirty="0"/>
              <a:t>Why would a loving God eternally punish people for things done in a few finite years?</a:t>
            </a:r>
          </a:p>
          <a:p>
            <a:endParaRPr lang="en-US" dirty="0"/>
          </a:p>
        </p:txBody>
      </p:sp>
    </p:spTree>
    <p:extLst>
      <p:ext uri="{BB962C8B-B14F-4D97-AF65-F5344CB8AC3E}">
        <p14:creationId xmlns:p14="http://schemas.microsoft.com/office/powerpoint/2010/main" val="3367434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CDF64-4B6F-884D-AA4C-96E1FF992E41}"/>
              </a:ext>
            </a:extLst>
          </p:cNvPr>
          <p:cNvSpPr>
            <a:spLocks noGrp="1"/>
          </p:cNvSpPr>
          <p:nvPr>
            <p:ph type="title"/>
          </p:nvPr>
        </p:nvSpPr>
        <p:spPr/>
        <p:txBody>
          <a:bodyPr/>
          <a:lstStyle/>
          <a:p>
            <a:pPr algn="ctr"/>
            <a:r>
              <a:rPr lang="en-US" dirty="0"/>
              <a:t>Does God get what God wants?</a:t>
            </a:r>
          </a:p>
        </p:txBody>
      </p:sp>
      <p:sp>
        <p:nvSpPr>
          <p:cNvPr id="3" name="Content Placeholder 2">
            <a:extLst>
              <a:ext uri="{FF2B5EF4-FFF2-40B4-BE49-F238E27FC236}">
                <a16:creationId xmlns:a16="http://schemas.microsoft.com/office/drawing/2014/main" id="{732C78B3-CD1D-A74E-ACE0-07933ECF1C95}"/>
              </a:ext>
            </a:extLst>
          </p:cNvPr>
          <p:cNvSpPr>
            <a:spLocks noGrp="1"/>
          </p:cNvSpPr>
          <p:nvPr>
            <p:ph idx="1"/>
          </p:nvPr>
        </p:nvSpPr>
        <p:spPr/>
        <p:txBody>
          <a:bodyPr>
            <a:normAutofit fontScale="92500" lnSpcReduction="10000"/>
          </a:bodyPr>
          <a:lstStyle/>
          <a:p>
            <a:r>
              <a:rPr lang="en-US" sz="3200" dirty="0"/>
              <a:t>God desires all men to be saved and to come to the knowledge of the truth. 1 Timothy 2:4</a:t>
            </a:r>
          </a:p>
          <a:p>
            <a:r>
              <a:rPr lang="en-US" sz="3200" dirty="0"/>
              <a:t>Are you okay with that?</a:t>
            </a:r>
          </a:p>
          <a:p>
            <a:r>
              <a:rPr lang="en-US" sz="3200" dirty="0"/>
              <a:t>According to most Christian beliefs not all will be saved.</a:t>
            </a:r>
          </a:p>
          <a:p>
            <a:r>
              <a:rPr lang="en-US" sz="3200" dirty="0"/>
              <a:t>According to most Christian beliefs people have one chance on this side of death to make an eternal choice.</a:t>
            </a:r>
          </a:p>
          <a:p>
            <a:r>
              <a:rPr lang="en-US" sz="3200" dirty="0"/>
              <a:t>So, does God get what God wants in the end?</a:t>
            </a:r>
          </a:p>
          <a:p>
            <a:r>
              <a:rPr lang="en-US" sz="3200" dirty="0"/>
              <a:t>Is it possible God would allow a second chance after this life?</a:t>
            </a:r>
          </a:p>
          <a:p>
            <a:r>
              <a:rPr lang="en-US" sz="3200" dirty="0"/>
              <a:t>Can God do that?</a:t>
            </a:r>
          </a:p>
          <a:p>
            <a:endParaRPr lang="en-US" dirty="0"/>
          </a:p>
        </p:txBody>
      </p:sp>
    </p:spTree>
    <p:extLst>
      <p:ext uri="{BB962C8B-B14F-4D97-AF65-F5344CB8AC3E}">
        <p14:creationId xmlns:p14="http://schemas.microsoft.com/office/powerpoint/2010/main" val="464732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D16ED-A27C-4445-B6B9-07E1DB8E561C}"/>
              </a:ext>
            </a:extLst>
          </p:cNvPr>
          <p:cNvSpPr>
            <a:spLocks noGrp="1"/>
          </p:cNvSpPr>
          <p:nvPr>
            <p:ph type="title"/>
          </p:nvPr>
        </p:nvSpPr>
        <p:spPr/>
        <p:txBody>
          <a:bodyPr/>
          <a:lstStyle/>
          <a:p>
            <a:pPr algn="ctr"/>
            <a:r>
              <a:rPr lang="en-US" dirty="0"/>
              <a:t>How high is your view of God?</a:t>
            </a:r>
          </a:p>
        </p:txBody>
      </p:sp>
      <p:sp>
        <p:nvSpPr>
          <p:cNvPr id="3" name="Content Placeholder 2">
            <a:extLst>
              <a:ext uri="{FF2B5EF4-FFF2-40B4-BE49-F238E27FC236}">
                <a16:creationId xmlns:a16="http://schemas.microsoft.com/office/drawing/2014/main" id="{429D8E4F-AA4D-494A-AE49-AEC7A18CB870}"/>
              </a:ext>
            </a:extLst>
          </p:cNvPr>
          <p:cNvSpPr>
            <a:spLocks noGrp="1"/>
          </p:cNvSpPr>
          <p:nvPr>
            <p:ph idx="1"/>
          </p:nvPr>
        </p:nvSpPr>
        <p:spPr/>
        <p:txBody>
          <a:bodyPr/>
          <a:lstStyle/>
          <a:p>
            <a:pPr marL="0" indent="0" algn="just">
              <a:buNone/>
            </a:pPr>
            <a:r>
              <a:rPr lang="en-US" dirty="0"/>
              <a:t>What if God, desiring to show his wrath and to make known his power, has endured with much patience vessels of wrath prepared for destruction, in order to make known the riches of his glory for vessels of mercy, which he has prepared beforehand for glory?</a:t>
            </a:r>
          </a:p>
          <a:p>
            <a:pPr marL="0" indent="0" algn="r">
              <a:buNone/>
            </a:pPr>
            <a:r>
              <a:rPr lang="en-US" dirty="0"/>
              <a:t>Romans 9:22-23</a:t>
            </a:r>
          </a:p>
          <a:p>
            <a:endParaRPr lang="en-US" dirty="0"/>
          </a:p>
        </p:txBody>
      </p:sp>
    </p:spTree>
    <p:extLst>
      <p:ext uri="{BB962C8B-B14F-4D97-AF65-F5344CB8AC3E}">
        <p14:creationId xmlns:p14="http://schemas.microsoft.com/office/powerpoint/2010/main" val="613079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6001C-4AE2-3041-BDC3-B2EC87A9880D}"/>
              </a:ext>
            </a:extLst>
          </p:cNvPr>
          <p:cNvSpPr>
            <a:spLocks noGrp="1"/>
          </p:cNvSpPr>
          <p:nvPr>
            <p:ph type="title"/>
          </p:nvPr>
        </p:nvSpPr>
        <p:spPr/>
        <p:txBody>
          <a:bodyPr/>
          <a:lstStyle/>
          <a:p>
            <a:pPr algn="ctr"/>
            <a:r>
              <a:rPr lang="en-US" dirty="0"/>
              <a:t>I could never love a God who would:</a:t>
            </a:r>
          </a:p>
        </p:txBody>
      </p:sp>
      <p:sp>
        <p:nvSpPr>
          <p:cNvPr id="3" name="Content Placeholder 2">
            <a:extLst>
              <a:ext uri="{FF2B5EF4-FFF2-40B4-BE49-F238E27FC236}">
                <a16:creationId xmlns:a16="http://schemas.microsoft.com/office/drawing/2014/main" id="{BE6EFC69-8FE5-214E-954C-53E21FE052DE}"/>
              </a:ext>
            </a:extLst>
          </p:cNvPr>
          <p:cNvSpPr>
            <a:spLocks noGrp="1"/>
          </p:cNvSpPr>
          <p:nvPr>
            <p:ph idx="1"/>
          </p:nvPr>
        </p:nvSpPr>
        <p:spPr/>
        <p:txBody>
          <a:bodyPr/>
          <a:lstStyle/>
          <a:p>
            <a:pPr lvl="0"/>
            <a:r>
              <a:rPr lang="en-US" dirty="0"/>
              <a:t>Save eight and kill the rest of mankind by drowning. Gen.6-8</a:t>
            </a:r>
          </a:p>
          <a:p>
            <a:pPr lvl="0"/>
            <a:r>
              <a:rPr lang="en-US" dirty="0"/>
              <a:t>Command the Levites to whet their swords and kill 3,000 of their brothers, friends, and neighbors. Ex. 32:37</a:t>
            </a:r>
          </a:p>
          <a:p>
            <a:pPr lvl="0"/>
            <a:r>
              <a:rPr lang="en-US" dirty="0"/>
              <a:t>Command the Israelites to slaughter all the inhabitants of Canaan. Men…Women…Children. Deut. 20:16-18</a:t>
            </a:r>
          </a:p>
          <a:p>
            <a:pPr lvl="0"/>
            <a:r>
              <a:rPr lang="en-US" dirty="0"/>
              <a:t>And the list goes on and on…</a:t>
            </a:r>
          </a:p>
          <a:p>
            <a:endParaRPr lang="en-US" dirty="0"/>
          </a:p>
        </p:txBody>
      </p:sp>
    </p:spTree>
    <p:extLst>
      <p:ext uri="{BB962C8B-B14F-4D97-AF65-F5344CB8AC3E}">
        <p14:creationId xmlns:p14="http://schemas.microsoft.com/office/powerpoint/2010/main" val="483022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F9BFA-1CE5-2048-98C4-3902789810D8}"/>
              </a:ext>
            </a:extLst>
          </p:cNvPr>
          <p:cNvSpPr>
            <a:spLocks noGrp="1"/>
          </p:cNvSpPr>
          <p:nvPr>
            <p:ph type="title"/>
          </p:nvPr>
        </p:nvSpPr>
        <p:spPr/>
        <p:txBody>
          <a:bodyPr/>
          <a:lstStyle/>
          <a:p>
            <a:pPr algn="ctr"/>
            <a:r>
              <a:rPr lang="en-US" dirty="0"/>
              <a:t>Is God really just and perfect and good?</a:t>
            </a:r>
          </a:p>
        </p:txBody>
      </p:sp>
      <p:sp>
        <p:nvSpPr>
          <p:cNvPr id="3" name="Content Placeholder 2">
            <a:extLst>
              <a:ext uri="{FF2B5EF4-FFF2-40B4-BE49-F238E27FC236}">
                <a16:creationId xmlns:a16="http://schemas.microsoft.com/office/drawing/2014/main" id="{2219D650-04A1-F842-8F8C-81472AB30E90}"/>
              </a:ext>
            </a:extLst>
          </p:cNvPr>
          <p:cNvSpPr>
            <a:spLocks noGrp="1"/>
          </p:cNvSpPr>
          <p:nvPr>
            <p:ph idx="1"/>
          </p:nvPr>
        </p:nvSpPr>
        <p:spPr/>
        <p:txBody>
          <a:bodyPr/>
          <a:lstStyle/>
          <a:p>
            <a:pPr marL="0" indent="0">
              <a:buNone/>
            </a:pPr>
            <a:r>
              <a:rPr lang="en-US" dirty="0"/>
              <a:t>I may not “want” to love a God who allows pain and suffering but “could” I? Am I willing to surrender to a God with a purpose higher than my understanding?</a:t>
            </a:r>
          </a:p>
          <a:p>
            <a:pPr marL="0" indent="0">
              <a:buNone/>
            </a:pPr>
            <a:endParaRPr lang="en-US" dirty="0"/>
          </a:p>
          <a:p>
            <a:pPr marL="457200" lvl="1" indent="0" algn="just">
              <a:buNone/>
            </a:pPr>
            <a:r>
              <a:rPr lang="en-US" sz="2800" dirty="0"/>
              <a:t>My thoughts are not your thoughts, neither are your ways my ways, declares the Lord. For as the heavens are higher than the earth, so are my ways higher than your ways and my thoughts than your thoughts.</a:t>
            </a:r>
          </a:p>
          <a:p>
            <a:pPr marL="457200" lvl="1" indent="0" algn="r">
              <a:buNone/>
            </a:pPr>
            <a:r>
              <a:rPr lang="en-US" sz="2800" dirty="0"/>
              <a:t>Isiah 55:8-9</a:t>
            </a:r>
          </a:p>
          <a:p>
            <a:pPr marL="0" indent="0">
              <a:buNone/>
            </a:pPr>
            <a:endParaRPr lang="en-US" dirty="0"/>
          </a:p>
        </p:txBody>
      </p:sp>
    </p:spTree>
    <p:extLst>
      <p:ext uri="{BB962C8B-B14F-4D97-AF65-F5344CB8AC3E}">
        <p14:creationId xmlns:p14="http://schemas.microsoft.com/office/powerpoint/2010/main" val="146084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55202</TotalTime>
  <Words>764</Words>
  <Application>Microsoft Macintosh PowerPoint</Application>
  <PresentationFormat>Widescreen</PresentationFormat>
  <Paragraphs>65</Paragraphs>
  <Slides>12</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“LIFE” AFTER “LIFE AFTER DEATH”</vt:lpstr>
      <vt:lpstr>RESURRECTION</vt:lpstr>
      <vt:lpstr>What Do We Know Concerning:</vt:lpstr>
      <vt:lpstr>God’s Character</vt:lpstr>
      <vt:lpstr>Have you ever been asked or wondered yourself?</vt:lpstr>
      <vt:lpstr>Does God get what God wants?</vt:lpstr>
      <vt:lpstr>How high is your view of God?</vt:lpstr>
      <vt:lpstr>I could never love a God who would:</vt:lpstr>
      <vt:lpstr>Is God really just and perfect and good?</vt:lpstr>
      <vt:lpstr> Job did.  </vt:lpstr>
      <vt:lpstr>Does this make any sense?</vt:lpstr>
      <vt:lpstr>So, just how high is your 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HEAVEN AND HELL</dc:title>
  <dc:creator>Jess Ellis</dc:creator>
  <cp:lastModifiedBy>Jess Ellis</cp:lastModifiedBy>
  <cp:revision>148</cp:revision>
  <dcterms:created xsi:type="dcterms:W3CDTF">2019-06-01T02:06:24Z</dcterms:created>
  <dcterms:modified xsi:type="dcterms:W3CDTF">2023-07-09T21:51:09Z</dcterms:modified>
</cp:coreProperties>
</file>