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7" r:id="rId5"/>
    <p:sldId id="264" r:id="rId6"/>
    <p:sldId id="349" r:id="rId7"/>
    <p:sldId id="338" r:id="rId8"/>
    <p:sldId id="351" r:id="rId9"/>
    <p:sldId id="350" r:id="rId10"/>
    <p:sldId id="352" r:id="rId11"/>
    <p:sldId id="328" r:id="rId12"/>
    <p:sldId id="296" r:id="rId13"/>
    <p:sldId id="26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E8ED6"/>
    <a:srgbClr val="215F9A"/>
    <a:srgbClr val="2975C1"/>
    <a:srgbClr val="33A8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58" d="100"/>
          <a:sy n="58" d="100"/>
        </p:scale>
        <p:origin x="268" y="3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C7FA21-B31A-E750-F52E-7E15F843D2D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B921B7D-A20A-DC2D-68FA-9A540E6A202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7E41408-B0EF-78AA-B52F-82657C87A113}"/>
              </a:ext>
            </a:extLst>
          </p:cNvPr>
          <p:cNvSpPr>
            <a:spLocks noGrp="1"/>
          </p:cNvSpPr>
          <p:nvPr>
            <p:ph type="dt" sz="half" idx="10"/>
          </p:nvPr>
        </p:nvSpPr>
        <p:spPr/>
        <p:txBody>
          <a:bodyPr/>
          <a:lstStyle/>
          <a:p>
            <a:fld id="{BF7F4E12-D9EB-4D73-A00D-F5269B760FFA}" type="datetimeFigureOut">
              <a:rPr lang="en-US" smtClean="0"/>
              <a:t>7/14/2024</a:t>
            </a:fld>
            <a:endParaRPr lang="en-US"/>
          </a:p>
        </p:txBody>
      </p:sp>
      <p:sp>
        <p:nvSpPr>
          <p:cNvPr id="5" name="Footer Placeholder 4">
            <a:extLst>
              <a:ext uri="{FF2B5EF4-FFF2-40B4-BE49-F238E27FC236}">
                <a16:creationId xmlns:a16="http://schemas.microsoft.com/office/drawing/2014/main" id="{E9D02C98-9429-5FC4-A006-B34EC9512C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90C9D2-6328-731C-6769-E9C088103FCC}"/>
              </a:ext>
            </a:extLst>
          </p:cNvPr>
          <p:cNvSpPr>
            <a:spLocks noGrp="1"/>
          </p:cNvSpPr>
          <p:nvPr>
            <p:ph type="sldNum" sz="quarter" idx="12"/>
          </p:nvPr>
        </p:nvSpPr>
        <p:spPr/>
        <p:txBody>
          <a:bodyPr/>
          <a:lstStyle/>
          <a:p>
            <a:fld id="{39233777-DE4E-4836-BAF9-A5AD4A3DE34D}" type="slidenum">
              <a:rPr lang="en-US" smtClean="0"/>
              <a:t>‹#›</a:t>
            </a:fld>
            <a:endParaRPr lang="en-US"/>
          </a:p>
        </p:txBody>
      </p:sp>
    </p:spTree>
    <p:extLst>
      <p:ext uri="{BB962C8B-B14F-4D97-AF65-F5344CB8AC3E}">
        <p14:creationId xmlns:p14="http://schemas.microsoft.com/office/powerpoint/2010/main" val="19963334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EEF6BF-3AA9-DC71-1ADF-E952424359D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0A62C3B-8AA4-0E8A-25A8-7C1E46CF3E1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9E6B4CD-46CF-DDE8-96FF-B836D34C5F98}"/>
              </a:ext>
            </a:extLst>
          </p:cNvPr>
          <p:cNvSpPr>
            <a:spLocks noGrp="1"/>
          </p:cNvSpPr>
          <p:nvPr>
            <p:ph type="dt" sz="half" idx="10"/>
          </p:nvPr>
        </p:nvSpPr>
        <p:spPr/>
        <p:txBody>
          <a:bodyPr/>
          <a:lstStyle/>
          <a:p>
            <a:fld id="{BF7F4E12-D9EB-4D73-A00D-F5269B760FFA}" type="datetimeFigureOut">
              <a:rPr lang="en-US" smtClean="0"/>
              <a:t>7/14/2024</a:t>
            </a:fld>
            <a:endParaRPr lang="en-US"/>
          </a:p>
        </p:txBody>
      </p:sp>
      <p:sp>
        <p:nvSpPr>
          <p:cNvPr id="5" name="Footer Placeholder 4">
            <a:extLst>
              <a:ext uri="{FF2B5EF4-FFF2-40B4-BE49-F238E27FC236}">
                <a16:creationId xmlns:a16="http://schemas.microsoft.com/office/drawing/2014/main" id="{70776068-454D-8961-D7E6-414D3413A3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92E23B-1655-3E7E-876B-14AF5CFDB5C8}"/>
              </a:ext>
            </a:extLst>
          </p:cNvPr>
          <p:cNvSpPr>
            <a:spLocks noGrp="1"/>
          </p:cNvSpPr>
          <p:nvPr>
            <p:ph type="sldNum" sz="quarter" idx="12"/>
          </p:nvPr>
        </p:nvSpPr>
        <p:spPr/>
        <p:txBody>
          <a:bodyPr/>
          <a:lstStyle/>
          <a:p>
            <a:fld id="{39233777-DE4E-4836-BAF9-A5AD4A3DE34D}" type="slidenum">
              <a:rPr lang="en-US" smtClean="0"/>
              <a:t>‹#›</a:t>
            </a:fld>
            <a:endParaRPr lang="en-US"/>
          </a:p>
        </p:txBody>
      </p:sp>
    </p:spTree>
    <p:extLst>
      <p:ext uri="{BB962C8B-B14F-4D97-AF65-F5344CB8AC3E}">
        <p14:creationId xmlns:p14="http://schemas.microsoft.com/office/powerpoint/2010/main" val="22223949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37C80D5-DB68-8A1C-A1CE-9ECA3DB154C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3A30BFA-9551-F5FA-43EE-CAA53A21273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39663CE-D808-1547-5F93-87C8509F74E3}"/>
              </a:ext>
            </a:extLst>
          </p:cNvPr>
          <p:cNvSpPr>
            <a:spLocks noGrp="1"/>
          </p:cNvSpPr>
          <p:nvPr>
            <p:ph type="dt" sz="half" idx="10"/>
          </p:nvPr>
        </p:nvSpPr>
        <p:spPr/>
        <p:txBody>
          <a:bodyPr/>
          <a:lstStyle/>
          <a:p>
            <a:fld id="{BF7F4E12-D9EB-4D73-A00D-F5269B760FFA}" type="datetimeFigureOut">
              <a:rPr lang="en-US" smtClean="0"/>
              <a:t>7/14/2024</a:t>
            </a:fld>
            <a:endParaRPr lang="en-US"/>
          </a:p>
        </p:txBody>
      </p:sp>
      <p:sp>
        <p:nvSpPr>
          <p:cNvPr id="5" name="Footer Placeholder 4">
            <a:extLst>
              <a:ext uri="{FF2B5EF4-FFF2-40B4-BE49-F238E27FC236}">
                <a16:creationId xmlns:a16="http://schemas.microsoft.com/office/drawing/2014/main" id="{48BCD5B1-E43F-DCB6-06C3-DE9F3A6410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72CF341-279B-2B72-EA92-17FD4E982016}"/>
              </a:ext>
            </a:extLst>
          </p:cNvPr>
          <p:cNvSpPr>
            <a:spLocks noGrp="1"/>
          </p:cNvSpPr>
          <p:nvPr>
            <p:ph type="sldNum" sz="quarter" idx="12"/>
          </p:nvPr>
        </p:nvSpPr>
        <p:spPr/>
        <p:txBody>
          <a:bodyPr/>
          <a:lstStyle/>
          <a:p>
            <a:fld id="{39233777-DE4E-4836-BAF9-A5AD4A3DE34D}" type="slidenum">
              <a:rPr lang="en-US" smtClean="0"/>
              <a:t>‹#›</a:t>
            </a:fld>
            <a:endParaRPr lang="en-US"/>
          </a:p>
        </p:txBody>
      </p:sp>
    </p:spTree>
    <p:extLst>
      <p:ext uri="{BB962C8B-B14F-4D97-AF65-F5344CB8AC3E}">
        <p14:creationId xmlns:p14="http://schemas.microsoft.com/office/powerpoint/2010/main" val="6815757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63EF3-F4F0-D5F3-6F70-EABB86805F4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789A451-D28F-721F-3939-17C32363FEE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0BBBBDA-2A18-8C0E-F4D7-39B360E8B840}"/>
              </a:ext>
            </a:extLst>
          </p:cNvPr>
          <p:cNvSpPr>
            <a:spLocks noGrp="1"/>
          </p:cNvSpPr>
          <p:nvPr>
            <p:ph type="dt" sz="half" idx="10"/>
          </p:nvPr>
        </p:nvSpPr>
        <p:spPr/>
        <p:txBody>
          <a:bodyPr/>
          <a:lstStyle/>
          <a:p>
            <a:fld id="{BF7F4E12-D9EB-4D73-A00D-F5269B760FFA}" type="datetimeFigureOut">
              <a:rPr lang="en-US" smtClean="0"/>
              <a:t>7/14/2024</a:t>
            </a:fld>
            <a:endParaRPr lang="en-US"/>
          </a:p>
        </p:txBody>
      </p:sp>
      <p:sp>
        <p:nvSpPr>
          <p:cNvPr id="5" name="Footer Placeholder 4">
            <a:extLst>
              <a:ext uri="{FF2B5EF4-FFF2-40B4-BE49-F238E27FC236}">
                <a16:creationId xmlns:a16="http://schemas.microsoft.com/office/drawing/2014/main" id="{D9F43724-0469-4AA6-17A4-E4C438F1775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9C7835-F4CD-FB49-E0D7-6DF66442D7B5}"/>
              </a:ext>
            </a:extLst>
          </p:cNvPr>
          <p:cNvSpPr>
            <a:spLocks noGrp="1"/>
          </p:cNvSpPr>
          <p:nvPr>
            <p:ph type="sldNum" sz="quarter" idx="12"/>
          </p:nvPr>
        </p:nvSpPr>
        <p:spPr/>
        <p:txBody>
          <a:bodyPr/>
          <a:lstStyle/>
          <a:p>
            <a:fld id="{39233777-DE4E-4836-BAF9-A5AD4A3DE34D}" type="slidenum">
              <a:rPr lang="en-US" smtClean="0"/>
              <a:t>‹#›</a:t>
            </a:fld>
            <a:endParaRPr lang="en-US"/>
          </a:p>
        </p:txBody>
      </p:sp>
    </p:spTree>
    <p:extLst>
      <p:ext uri="{BB962C8B-B14F-4D97-AF65-F5344CB8AC3E}">
        <p14:creationId xmlns:p14="http://schemas.microsoft.com/office/powerpoint/2010/main" val="3862350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9B51B9-0D3B-2A5B-7F88-0CCB5C7624C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5C38935-9242-3873-0ED8-6BC6F8D1960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A2ADEC6-7A4C-8DF7-1BFD-583C6C5F16C3}"/>
              </a:ext>
            </a:extLst>
          </p:cNvPr>
          <p:cNvSpPr>
            <a:spLocks noGrp="1"/>
          </p:cNvSpPr>
          <p:nvPr>
            <p:ph type="dt" sz="half" idx="10"/>
          </p:nvPr>
        </p:nvSpPr>
        <p:spPr/>
        <p:txBody>
          <a:bodyPr/>
          <a:lstStyle/>
          <a:p>
            <a:fld id="{BF7F4E12-D9EB-4D73-A00D-F5269B760FFA}" type="datetimeFigureOut">
              <a:rPr lang="en-US" smtClean="0"/>
              <a:t>7/14/2024</a:t>
            </a:fld>
            <a:endParaRPr lang="en-US"/>
          </a:p>
        </p:txBody>
      </p:sp>
      <p:sp>
        <p:nvSpPr>
          <p:cNvPr id="5" name="Footer Placeholder 4">
            <a:extLst>
              <a:ext uri="{FF2B5EF4-FFF2-40B4-BE49-F238E27FC236}">
                <a16:creationId xmlns:a16="http://schemas.microsoft.com/office/drawing/2014/main" id="{829E29A8-C5CA-7699-E8DE-5ECE60855E4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19EAB05-5DE9-F826-8F7E-4149F102918D}"/>
              </a:ext>
            </a:extLst>
          </p:cNvPr>
          <p:cNvSpPr>
            <a:spLocks noGrp="1"/>
          </p:cNvSpPr>
          <p:nvPr>
            <p:ph type="sldNum" sz="quarter" idx="12"/>
          </p:nvPr>
        </p:nvSpPr>
        <p:spPr/>
        <p:txBody>
          <a:bodyPr/>
          <a:lstStyle/>
          <a:p>
            <a:fld id="{39233777-DE4E-4836-BAF9-A5AD4A3DE34D}" type="slidenum">
              <a:rPr lang="en-US" smtClean="0"/>
              <a:t>‹#›</a:t>
            </a:fld>
            <a:endParaRPr lang="en-US"/>
          </a:p>
        </p:txBody>
      </p:sp>
    </p:spTree>
    <p:extLst>
      <p:ext uri="{BB962C8B-B14F-4D97-AF65-F5344CB8AC3E}">
        <p14:creationId xmlns:p14="http://schemas.microsoft.com/office/powerpoint/2010/main" val="25673958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14CBCC-8455-C9C0-F3DA-D9044034EAD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2CDC76D-2644-6A54-FAA5-8D5BFE5EEA0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B6F913D-E0A1-F097-165F-A4ABB0C7212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599825A-7C13-6C9F-3BFE-C2EC2A05C6A5}"/>
              </a:ext>
            </a:extLst>
          </p:cNvPr>
          <p:cNvSpPr>
            <a:spLocks noGrp="1"/>
          </p:cNvSpPr>
          <p:nvPr>
            <p:ph type="dt" sz="half" idx="10"/>
          </p:nvPr>
        </p:nvSpPr>
        <p:spPr/>
        <p:txBody>
          <a:bodyPr/>
          <a:lstStyle/>
          <a:p>
            <a:fld id="{BF7F4E12-D9EB-4D73-A00D-F5269B760FFA}" type="datetimeFigureOut">
              <a:rPr lang="en-US" smtClean="0"/>
              <a:t>7/14/2024</a:t>
            </a:fld>
            <a:endParaRPr lang="en-US"/>
          </a:p>
        </p:txBody>
      </p:sp>
      <p:sp>
        <p:nvSpPr>
          <p:cNvPr id="6" name="Footer Placeholder 5">
            <a:extLst>
              <a:ext uri="{FF2B5EF4-FFF2-40B4-BE49-F238E27FC236}">
                <a16:creationId xmlns:a16="http://schemas.microsoft.com/office/drawing/2014/main" id="{15B74B90-5D1A-8393-9639-715128A0E5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2ECE001-3663-01EF-1511-2C9733A43B51}"/>
              </a:ext>
            </a:extLst>
          </p:cNvPr>
          <p:cNvSpPr>
            <a:spLocks noGrp="1"/>
          </p:cNvSpPr>
          <p:nvPr>
            <p:ph type="sldNum" sz="quarter" idx="12"/>
          </p:nvPr>
        </p:nvSpPr>
        <p:spPr/>
        <p:txBody>
          <a:bodyPr/>
          <a:lstStyle/>
          <a:p>
            <a:fld id="{39233777-DE4E-4836-BAF9-A5AD4A3DE34D}" type="slidenum">
              <a:rPr lang="en-US" smtClean="0"/>
              <a:t>‹#›</a:t>
            </a:fld>
            <a:endParaRPr lang="en-US"/>
          </a:p>
        </p:txBody>
      </p:sp>
    </p:spTree>
    <p:extLst>
      <p:ext uri="{BB962C8B-B14F-4D97-AF65-F5344CB8AC3E}">
        <p14:creationId xmlns:p14="http://schemas.microsoft.com/office/powerpoint/2010/main" val="2449485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B7725E-3867-4D5D-DAE7-E1E2D34581F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EE5A216-0198-A017-68AF-8854048315B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2CA9312-A29D-635F-6348-7B135E245F1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62576DE-72A1-C576-AA68-1AB947F2E30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EE36CDC-65EE-216F-F295-77CCEFFF273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FCDD144-E8CD-4AD1-85CA-263F61481185}"/>
              </a:ext>
            </a:extLst>
          </p:cNvPr>
          <p:cNvSpPr>
            <a:spLocks noGrp="1"/>
          </p:cNvSpPr>
          <p:nvPr>
            <p:ph type="dt" sz="half" idx="10"/>
          </p:nvPr>
        </p:nvSpPr>
        <p:spPr/>
        <p:txBody>
          <a:bodyPr/>
          <a:lstStyle/>
          <a:p>
            <a:fld id="{BF7F4E12-D9EB-4D73-A00D-F5269B760FFA}" type="datetimeFigureOut">
              <a:rPr lang="en-US" smtClean="0"/>
              <a:t>7/14/2024</a:t>
            </a:fld>
            <a:endParaRPr lang="en-US"/>
          </a:p>
        </p:txBody>
      </p:sp>
      <p:sp>
        <p:nvSpPr>
          <p:cNvPr id="8" name="Footer Placeholder 7">
            <a:extLst>
              <a:ext uri="{FF2B5EF4-FFF2-40B4-BE49-F238E27FC236}">
                <a16:creationId xmlns:a16="http://schemas.microsoft.com/office/drawing/2014/main" id="{4CC74774-0963-50CA-B579-DC6C7228A36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0A25740-61D3-8148-1D2C-DDBBBC33258F}"/>
              </a:ext>
            </a:extLst>
          </p:cNvPr>
          <p:cNvSpPr>
            <a:spLocks noGrp="1"/>
          </p:cNvSpPr>
          <p:nvPr>
            <p:ph type="sldNum" sz="quarter" idx="12"/>
          </p:nvPr>
        </p:nvSpPr>
        <p:spPr/>
        <p:txBody>
          <a:bodyPr/>
          <a:lstStyle/>
          <a:p>
            <a:fld id="{39233777-DE4E-4836-BAF9-A5AD4A3DE34D}" type="slidenum">
              <a:rPr lang="en-US" smtClean="0"/>
              <a:t>‹#›</a:t>
            </a:fld>
            <a:endParaRPr lang="en-US"/>
          </a:p>
        </p:txBody>
      </p:sp>
    </p:spTree>
    <p:extLst>
      <p:ext uri="{BB962C8B-B14F-4D97-AF65-F5344CB8AC3E}">
        <p14:creationId xmlns:p14="http://schemas.microsoft.com/office/powerpoint/2010/main" val="2188793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79F516-F09E-9711-F3A0-717FDA97826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373F029-07B8-142F-3FB5-224CA962DC43}"/>
              </a:ext>
            </a:extLst>
          </p:cNvPr>
          <p:cNvSpPr>
            <a:spLocks noGrp="1"/>
          </p:cNvSpPr>
          <p:nvPr>
            <p:ph type="dt" sz="half" idx="10"/>
          </p:nvPr>
        </p:nvSpPr>
        <p:spPr/>
        <p:txBody>
          <a:bodyPr/>
          <a:lstStyle/>
          <a:p>
            <a:fld id="{BF7F4E12-D9EB-4D73-A00D-F5269B760FFA}" type="datetimeFigureOut">
              <a:rPr lang="en-US" smtClean="0"/>
              <a:t>7/14/2024</a:t>
            </a:fld>
            <a:endParaRPr lang="en-US"/>
          </a:p>
        </p:txBody>
      </p:sp>
      <p:sp>
        <p:nvSpPr>
          <p:cNvPr id="4" name="Footer Placeholder 3">
            <a:extLst>
              <a:ext uri="{FF2B5EF4-FFF2-40B4-BE49-F238E27FC236}">
                <a16:creationId xmlns:a16="http://schemas.microsoft.com/office/drawing/2014/main" id="{9DFD0F1E-3282-6F26-D7ED-80D5676D7DD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7DDA119-7EC6-7324-BB36-E15AD4079094}"/>
              </a:ext>
            </a:extLst>
          </p:cNvPr>
          <p:cNvSpPr>
            <a:spLocks noGrp="1"/>
          </p:cNvSpPr>
          <p:nvPr>
            <p:ph type="sldNum" sz="quarter" idx="12"/>
          </p:nvPr>
        </p:nvSpPr>
        <p:spPr/>
        <p:txBody>
          <a:bodyPr/>
          <a:lstStyle/>
          <a:p>
            <a:fld id="{39233777-DE4E-4836-BAF9-A5AD4A3DE34D}" type="slidenum">
              <a:rPr lang="en-US" smtClean="0"/>
              <a:t>‹#›</a:t>
            </a:fld>
            <a:endParaRPr lang="en-US"/>
          </a:p>
        </p:txBody>
      </p:sp>
    </p:spTree>
    <p:extLst>
      <p:ext uri="{BB962C8B-B14F-4D97-AF65-F5344CB8AC3E}">
        <p14:creationId xmlns:p14="http://schemas.microsoft.com/office/powerpoint/2010/main" val="597757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796E43C-D85F-2C41-E942-D39A17F85142}"/>
              </a:ext>
            </a:extLst>
          </p:cNvPr>
          <p:cNvSpPr>
            <a:spLocks noGrp="1"/>
          </p:cNvSpPr>
          <p:nvPr>
            <p:ph type="dt" sz="half" idx="10"/>
          </p:nvPr>
        </p:nvSpPr>
        <p:spPr/>
        <p:txBody>
          <a:bodyPr/>
          <a:lstStyle/>
          <a:p>
            <a:fld id="{BF7F4E12-D9EB-4D73-A00D-F5269B760FFA}" type="datetimeFigureOut">
              <a:rPr lang="en-US" smtClean="0"/>
              <a:t>7/14/2024</a:t>
            </a:fld>
            <a:endParaRPr lang="en-US"/>
          </a:p>
        </p:txBody>
      </p:sp>
      <p:sp>
        <p:nvSpPr>
          <p:cNvPr id="3" name="Footer Placeholder 2">
            <a:extLst>
              <a:ext uri="{FF2B5EF4-FFF2-40B4-BE49-F238E27FC236}">
                <a16:creationId xmlns:a16="http://schemas.microsoft.com/office/drawing/2014/main" id="{42CAAA75-43DC-4547-1FE4-586DE04073A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D5B662E-DE20-3142-22A5-C1F1F8FCD2C2}"/>
              </a:ext>
            </a:extLst>
          </p:cNvPr>
          <p:cNvSpPr>
            <a:spLocks noGrp="1"/>
          </p:cNvSpPr>
          <p:nvPr>
            <p:ph type="sldNum" sz="quarter" idx="12"/>
          </p:nvPr>
        </p:nvSpPr>
        <p:spPr/>
        <p:txBody>
          <a:bodyPr/>
          <a:lstStyle/>
          <a:p>
            <a:fld id="{39233777-DE4E-4836-BAF9-A5AD4A3DE34D}" type="slidenum">
              <a:rPr lang="en-US" smtClean="0"/>
              <a:t>‹#›</a:t>
            </a:fld>
            <a:endParaRPr lang="en-US"/>
          </a:p>
        </p:txBody>
      </p:sp>
    </p:spTree>
    <p:extLst>
      <p:ext uri="{BB962C8B-B14F-4D97-AF65-F5344CB8AC3E}">
        <p14:creationId xmlns:p14="http://schemas.microsoft.com/office/powerpoint/2010/main" val="20622908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E5B352-0FCE-4DB0-0305-70A1C9F8A3C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A735C0F-037A-09E4-F36B-E93F5F85119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E011E9B-7A01-F4BC-F41F-F7DD807DF73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DA5A644-8E11-65AF-3D5E-D04F93B1B83C}"/>
              </a:ext>
            </a:extLst>
          </p:cNvPr>
          <p:cNvSpPr>
            <a:spLocks noGrp="1"/>
          </p:cNvSpPr>
          <p:nvPr>
            <p:ph type="dt" sz="half" idx="10"/>
          </p:nvPr>
        </p:nvSpPr>
        <p:spPr/>
        <p:txBody>
          <a:bodyPr/>
          <a:lstStyle/>
          <a:p>
            <a:fld id="{BF7F4E12-D9EB-4D73-A00D-F5269B760FFA}" type="datetimeFigureOut">
              <a:rPr lang="en-US" smtClean="0"/>
              <a:t>7/14/2024</a:t>
            </a:fld>
            <a:endParaRPr lang="en-US"/>
          </a:p>
        </p:txBody>
      </p:sp>
      <p:sp>
        <p:nvSpPr>
          <p:cNvPr id="6" name="Footer Placeholder 5">
            <a:extLst>
              <a:ext uri="{FF2B5EF4-FFF2-40B4-BE49-F238E27FC236}">
                <a16:creationId xmlns:a16="http://schemas.microsoft.com/office/drawing/2014/main" id="{0A36AC79-767D-8118-CAD2-3E2BC36CF77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611EBC5-B5F0-B533-4DC9-971FD5C2FE1C}"/>
              </a:ext>
            </a:extLst>
          </p:cNvPr>
          <p:cNvSpPr>
            <a:spLocks noGrp="1"/>
          </p:cNvSpPr>
          <p:nvPr>
            <p:ph type="sldNum" sz="quarter" idx="12"/>
          </p:nvPr>
        </p:nvSpPr>
        <p:spPr/>
        <p:txBody>
          <a:bodyPr/>
          <a:lstStyle/>
          <a:p>
            <a:fld id="{39233777-DE4E-4836-BAF9-A5AD4A3DE34D}" type="slidenum">
              <a:rPr lang="en-US" smtClean="0"/>
              <a:t>‹#›</a:t>
            </a:fld>
            <a:endParaRPr lang="en-US"/>
          </a:p>
        </p:txBody>
      </p:sp>
    </p:spTree>
    <p:extLst>
      <p:ext uri="{BB962C8B-B14F-4D97-AF65-F5344CB8AC3E}">
        <p14:creationId xmlns:p14="http://schemas.microsoft.com/office/powerpoint/2010/main" val="4189329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0FF61E-C013-67FD-86AD-0B9BDD98FEF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D1B12AD-DFB0-973E-BD65-41639A4E717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F321972-8956-8DED-7DAE-E7CBCC49C9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B0A6AE0-BCFB-B4DE-68F2-5001DD13D353}"/>
              </a:ext>
            </a:extLst>
          </p:cNvPr>
          <p:cNvSpPr>
            <a:spLocks noGrp="1"/>
          </p:cNvSpPr>
          <p:nvPr>
            <p:ph type="dt" sz="half" idx="10"/>
          </p:nvPr>
        </p:nvSpPr>
        <p:spPr/>
        <p:txBody>
          <a:bodyPr/>
          <a:lstStyle/>
          <a:p>
            <a:fld id="{BF7F4E12-D9EB-4D73-A00D-F5269B760FFA}" type="datetimeFigureOut">
              <a:rPr lang="en-US" smtClean="0"/>
              <a:t>7/14/2024</a:t>
            </a:fld>
            <a:endParaRPr lang="en-US"/>
          </a:p>
        </p:txBody>
      </p:sp>
      <p:sp>
        <p:nvSpPr>
          <p:cNvPr id="6" name="Footer Placeholder 5">
            <a:extLst>
              <a:ext uri="{FF2B5EF4-FFF2-40B4-BE49-F238E27FC236}">
                <a16:creationId xmlns:a16="http://schemas.microsoft.com/office/drawing/2014/main" id="{D8EB74CD-7B17-0D40-CFE9-ADCE8C7E67F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E50C4FC-AF1F-C6F0-D24C-FD66D8E4B83E}"/>
              </a:ext>
            </a:extLst>
          </p:cNvPr>
          <p:cNvSpPr>
            <a:spLocks noGrp="1"/>
          </p:cNvSpPr>
          <p:nvPr>
            <p:ph type="sldNum" sz="quarter" idx="12"/>
          </p:nvPr>
        </p:nvSpPr>
        <p:spPr/>
        <p:txBody>
          <a:bodyPr/>
          <a:lstStyle/>
          <a:p>
            <a:fld id="{39233777-DE4E-4836-BAF9-A5AD4A3DE34D}" type="slidenum">
              <a:rPr lang="en-US" smtClean="0"/>
              <a:t>‹#›</a:t>
            </a:fld>
            <a:endParaRPr lang="en-US"/>
          </a:p>
        </p:txBody>
      </p:sp>
    </p:spTree>
    <p:extLst>
      <p:ext uri="{BB962C8B-B14F-4D97-AF65-F5344CB8AC3E}">
        <p14:creationId xmlns:p14="http://schemas.microsoft.com/office/powerpoint/2010/main" val="3099695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3F2C3EC-159F-46A4-7C24-7EFB6783C53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DFC530F-A690-6DC1-F60D-110A5FDE0DE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FD8212A-0FB1-85ED-8FE6-E5D5C53C0AA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BF7F4E12-D9EB-4D73-A00D-F5269B760FFA}" type="datetimeFigureOut">
              <a:rPr lang="en-US" smtClean="0"/>
              <a:t>7/14/2024</a:t>
            </a:fld>
            <a:endParaRPr lang="en-US"/>
          </a:p>
        </p:txBody>
      </p:sp>
      <p:sp>
        <p:nvSpPr>
          <p:cNvPr id="5" name="Footer Placeholder 4">
            <a:extLst>
              <a:ext uri="{FF2B5EF4-FFF2-40B4-BE49-F238E27FC236}">
                <a16:creationId xmlns:a16="http://schemas.microsoft.com/office/drawing/2014/main" id="{F836FF8A-4F44-30A8-9E35-6DA829CFF5D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B69BAA92-C338-3363-B191-7A24F36CEB1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9233777-DE4E-4836-BAF9-A5AD4A3DE34D}" type="slidenum">
              <a:rPr lang="en-US" smtClean="0"/>
              <a:t>‹#›</a:t>
            </a:fld>
            <a:endParaRPr lang="en-US"/>
          </a:p>
        </p:txBody>
      </p:sp>
    </p:spTree>
    <p:extLst>
      <p:ext uri="{BB962C8B-B14F-4D97-AF65-F5344CB8AC3E}">
        <p14:creationId xmlns:p14="http://schemas.microsoft.com/office/powerpoint/2010/main" val="10036373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ECC07320-C2CA-4E29-8481-9D9E143C77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tombstone in a cemetery&#10;&#10;Description automatically generated">
            <a:extLst>
              <a:ext uri="{FF2B5EF4-FFF2-40B4-BE49-F238E27FC236}">
                <a16:creationId xmlns:a16="http://schemas.microsoft.com/office/drawing/2014/main" id="{11E2B1F3-D13C-AA28-D025-3EF79A957FB7}"/>
              </a:ext>
            </a:extLst>
          </p:cNvPr>
          <p:cNvPicPr>
            <a:picLocks noChangeAspect="1"/>
          </p:cNvPicPr>
          <p:nvPr/>
        </p:nvPicPr>
        <p:blipFill rotWithShape="1">
          <a:blip r:embed="rId2">
            <a:extLst>
              <a:ext uri="{28A0092B-C50C-407E-A947-70E740481C1C}">
                <a14:useLocalDpi xmlns:a14="http://schemas.microsoft.com/office/drawing/2010/main" val="0"/>
              </a:ext>
            </a:extLst>
          </a:blip>
          <a:srcRect t="29729" b="7150"/>
          <a:stretch/>
        </p:blipFill>
        <p:spPr>
          <a:xfrm>
            <a:off x="3102190" y="8981"/>
            <a:ext cx="9669642" cy="6857990"/>
          </a:xfrm>
          <a:prstGeom prst="rect">
            <a:avLst/>
          </a:prstGeom>
        </p:spPr>
      </p:pic>
      <p:sp>
        <p:nvSpPr>
          <p:cNvPr id="12" name="Rectangle 11">
            <a:extLst>
              <a:ext uri="{FF2B5EF4-FFF2-40B4-BE49-F238E27FC236}">
                <a16:creationId xmlns:a16="http://schemas.microsoft.com/office/drawing/2014/main" id="{178FB36B-5BFE-42CA-BC60-1115E0D95E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066978"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A3F6604E-EE8E-520B-962C-A8C18D339D66}"/>
              </a:ext>
            </a:extLst>
          </p:cNvPr>
          <p:cNvSpPr>
            <a:spLocks noGrp="1"/>
          </p:cNvSpPr>
          <p:nvPr>
            <p:ph type="ctrTitle"/>
          </p:nvPr>
        </p:nvSpPr>
        <p:spPr>
          <a:xfrm>
            <a:off x="535665" y="318977"/>
            <a:ext cx="4791247" cy="1743740"/>
          </a:xfrm>
          <a:noFill/>
          <a:effectLst>
            <a:outerShdw blurRad="50800" dist="38100" dir="2700000" algn="tl" rotWithShape="0">
              <a:prstClr val="black">
                <a:alpha val="40000"/>
              </a:prstClr>
            </a:outerShdw>
          </a:effectLst>
        </p:spPr>
        <p:txBody>
          <a:bodyPr>
            <a:normAutofit/>
          </a:bodyPr>
          <a:lstStyle/>
          <a:p>
            <a:pPr algn="l"/>
            <a:r>
              <a:rPr lang="en-US" sz="5200" b="1" i="1" dirty="0"/>
              <a:t>So You’re Dead, Now What?</a:t>
            </a:r>
          </a:p>
        </p:txBody>
      </p:sp>
      <p:sp>
        <p:nvSpPr>
          <p:cNvPr id="3" name="Subtitle 2">
            <a:extLst>
              <a:ext uri="{FF2B5EF4-FFF2-40B4-BE49-F238E27FC236}">
                <a16:creationId xmlns:a16="http://schemas.microsoft.com/office/drawing/2014/main" id="{5FEEB830-F34A-EE1C-1B9C-DC1B4AF0EA79}"/>
              </a:ext>
            </a:extLst>
          </p:cNvPr>
          <p:cNvSpPr>
            <a:spLocks noGrp="1"/>
          </p:cNvSpPr>
          <p:nvPr>
            <p:ph type="subTitle" idx="1"/>
          </p:nvPr>
        </p:nvSpPr>
        <p:spPr>
          <a:xfrm>
            <a:off x="532615" y="2062717"/>
            <a:ext cx="4964417" cy="2105245"/>
          </a:xfrm>
          <a:noFill/>
          <a:effectLst>
            <a:outerShdw blurRad="50800" dist="38100" dir="2700000" algn="tl" rotWithShape="0">
              <a:prstClr val="black">
                <a:alpha val="40000"/>
              </a:prstClr>
            </a:outerShdw>
          </a:effectLst>
        </p:spPr>
        <p:txBody>
          <a:bodyPr>
            <a:noAutofit/>
          </a:bodyPr>
          <a:lstStyle/>
          <a:p>
            <a:pPr algn="l"/>
            <a:r>
              <a:rPr lang="en-US" sz="4000" b="1" dirty="0">
                <a:effectLst>
                  <a:outerShdw blurRad="50800" dist="38100" dir="13500000" algn="br" rotWithShape="0">
                    <a:schemeClr val="tx1">
                      <a:alpha val="40000"/>
                    </a:schemeClr>
                  </a:outerShdw>
                </a:effectLst>
              </a:rPr>
              <a:t>A biblical study of death and afterlife and how they impact our lives now</a:t>
            </a:r>
          </a:p>
        </p:txBody>
      </p:sp>
    </p:spTree>
    <p:extLst>
      <p:ext uri="{BB962C8B-B14F-4D97-AF65-F5344CB8AC3E}">
        <p14:creationId xmlns:p14="http://schemas.microsoft.com/office/powerpoint/2010/main" val="37794970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ECC07320-C2CA-4E29-8481-9D9E143C77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tombstone in a cemetery&#10;&#10;Description automatically generated">
            <a:extLst>
              <a:ext uri="{FF2B5EF4-FFF2-40B4-BE49-F238E27FC236}">
                <a16:creationId xmlns:a16="http://schemas.microsoft.com/office/drawing/2014/main" id="{11E2B1F3-D13C-AA28-D025-3EF79A957FB7}"/>
              </a:ext>
            </a:extLst>
          </p:cNvPr>
          <p:cNvPicPr>
            <a:picLocks noChangeAspect="1"/>
          </p:cNvPicPr>
          <p:nvPr/>
        </p:nvPicPr>
        <p:blipFill rotWithShape="1">
          <a:blip r:embed="rId2">
            <a:extLst>
              <a:ext uri="{28A0092B-C50C-407E-A947-70E740481C1C}">
                <a14:useLocalDpi xmlns:a14="http://schemas.microsoft.com/office/drawing/2010/main" val="0"/>
              </a:ext>
            </a:extLst>
          </a:blip>
          <a:srcRect t="29729" b="7150"/>
          <a:stretch/>
        </p:blipFill>
        <p:spPr>
          <a:xfrm>
            <a:off x="2522358" y="10"/>
            <a:ext cx="9669642" cy="6857990"/>
          </a:xfrm>
          <a:prstGeom prst="rect">
            <a:avLst/>
          </a:prstGeom>
        </p:spPr>
      </p:pic>
      <p:sp>
        <p:nvSpPr>
          <p:cNvPr id="12" name="Rectangle 11">
            <a:extLst>
              <a:ext uri="{FF2B5EF4-FFF2-40B4-BE49-F238E27FC236}">
                <a16:creationId xmlns:a16="http://schemas.microsoft.com/office/drawing/2014/main" id="{178FB36B-5BFE-42CA-BC60-1115E0D95E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066978"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A3F6604E-EE8E-520B-962C-A8C18D339D66}"/>
              </a:ext>
            </a:extLst>
          </p:cNvPr>
          <p:cNvSpPr>
            <a:spLocks noGrp="1"/>
          </p:cNvSpPr>
          <p:nvPr>
            <p:ph type="ctrTitle"/>
          </p:nvPr>
        </p:nvSpPr>
        <p:spPr>
          <a:xfrm>
            <a:off x="535665" y="318977"/>
            <a:ext cx="4791247" cy="1743740"/>
          </a:xfrm>
          <a:noFill/>
          <a:effectLst>
            <a:outerShdw blurRad="50800" dist="38100" dir="2700000" algn="tl" rotWithShape="0">
              <a:prstClr val="black">
                <a:alpha val="40000"/>
              </a:prstClr>
            </a:outerShdw>
          </a:effectLst>
        </p:spPr>
        <p:txBody>
          <a:bodyPr>
            <a:normAutofit/>
          </a:bodyPr>
          <a:lstStyle/>
          <a:p>
            <a:pPr algn="l"/>
            <a:r>
              <a:rPr lang="en-US" sz="5200" b="1" i="1" dirty="0"/>
              <a:t>So You’re Dead, Now What?</a:t>
            </a:r>
          </a:p>
        </p:txBody>
      </p:sp>
      <p:sp>
        <p:nvSpPr>
          <p:cNvPr id="3" name="Subtitle 2">
            <a:extLst>
              <a:ext uri="{FF2B5EF4-FFF2-40B4-BE49-F238E27FC236}">
                <a16:creationId xmlns:a16="http://schemas.microsoft.com/office/drawing/2014/main" id="{5FEEB830-F34A-EE1C-1B9C-DC1B4AF0EA79}"/>
              </a:ext>
            </a:extLst>
          </p:cNvPr>
          <p:cNvSpPr>
            <a:spLocks noGrp="1"/>
          </p:cNvSpPr>
          <p:nvPr>
            <p:ph type="subTitle" idx="1"/>
          </p:nvPr>
        </p:nvSpPr>
        <p:spPr>
          <a:xfrm>
            <a:off x="532615" y="2062717"/>
            <a:ext cx="4964417" cy="2105245"/>
          </a:xfrm>
          <a:noFill/>
          <a:effectLst>
            <a:outerShdw blurRad="50800" dist="38100" dir="2700000" algn="tl" rotWithShape="0">
              <a:prstClr val="black">
                <a:alpha val="40000"/>
              </a:prstClr>
            </a:outerShdw>
          </a:effectLst>
        </p:spPr>
        <p:txBody>
          <a:bodyPr>
            <a:noAutofit/>
          </a:bodyPr>
          <a:lstStyle/>
          <a:p>
            <a:pPr algn="l"/>
            <a:r>
              <a:rPr lang="en-US" sz="4000" b="1" dirty="0">
                <a:effectLst>
                  <a:outerShdw blurRad="50800" dist="38100" dir="13500000" algn="br" rotWithShape="0">
                    <a:schemeClr val="tx1">
                      <a:alpha val="40000"/>
                    </a:schemeClr>
                  </a:outerShdw>
                </a:effectLst>
              </a:rPr>
              <a:t>A biblical study of death and afterlife and how they impact our lives now</a:t>
            </a:r>
          </a:p>
        </p:txBody>
      </p:sp>
    </p:spTree>
    <p:extLst>
      <p:ext uri="{BB962C8B-B14F-4D97-AF65-F5344CB8AC3E}">
        <p14:creationId xmlns:p14="http://schemas.microsoft.com/office/powerpoint/2010/main" val="6567197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78FB36B-5BFE-42CA-BC60-1115E0D95E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066978"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83C019C5-2004-9645-6818-FC576E18E6EF}"/>
              </a:ext>
            </a:extLst>
          </p:cNvPr>
          <p:cNvSpPr txBox="1"/>
          <p:nvPr/>
        </p:nvSpPr>
        <p:spPr>
          <a:xfrm>
            <a:off x="7547728" y="3938677"/>
            <a:ext cx="3657600" cy="954107"/>
          </a:xfrm>
          <a:prstGeom prst="rect">
            <a:avLst/>
          </a:prstGeom>
          <a:solidFill>
            <a:srgbClr val="FF0000"/>
          </a:solidFill>
          <a:ln>
            <a:solidFill>
              <a:schemeClr val="tx1"/>
            </a:solidFill>
          </a:ln>
        </p:spPr>
        <p:txBody>
          <a:bodyPr wrap="square" rtlCol="0">
            <a:spAutoFit/>
          </a:bodyPr>
          <a:lstStyle/>
          <a:p>
            <a:pPr algn="ctr"/>
            <a:r>
              <a:rPr lang="en-US" sz="2800" b="1" dirty="0">
                <a:solidFill>
                  <a:schemeClr val="bg1"/>
                </a:solidFill>
                <a:effectLst>
                  <a:outerShdw blurRad="38100" dist="38100" dir="2700000" algn="tl">
                    <a:srgbClr val="000000">
                      <a:alpha val="43137"/>
                    </a:srgbClr>
                  </a:outerShdw>
                </a:effectLst>
              </a:rPr>
              <a:t>Deconstruction</a:t>
            </a:r>
          </a:p>
          <a:p>
            <a:pPr algn="ctr"/>
            <a:r>
              <a:rPr lang="en-US" sz="2800" b="1" dirty="0">
                <a:solidFill>
                  <a:schemeClr val="bg1"/>
                </a:solidFill>
                <a:effectLst>
                  <a:outerShdw blurRad="38100" dist="38100" dir="2700000" algn="tl">
                    <a:srgbClr val="000000">
                      <a:alpha val="43137"/>
                    </a:srgbClr>
                  </a:outerShdw>
                </a:effectLst>
              </a:rPr>
              <a:t>(Disorientation)</a:t>
            </a:r>
          </a:p>
        </p:txBody>
      </p:sp>
      <p:sp>
        <p:nvSpPr>
          <p:cNvPr id="3" name="TextBox 2">
            <a:extLst>
              <a:ext uri="{FF2B5EF4-FFF2-40B4-BE49-F238E27FC236}">
                <a16:creationId xmlns:a16="http://schemas.microsoft.com/office/drawing/2014/main" id="{56BB7176-2A8A-2A86-AE25-BC1DD7DCA80D}"/>
              </a:ext>
            </a:extLst>
          </p:cNvPr>
          <p:cNvSpPr txBox="1"/>
          <p:nvPr/>
        </p:nvSpPr>
        <p:spPr>
          <a:xfrm>
            <a:off x="718849" y="3938677"/>
            <a:ext cx="3657600" cy="954107"/>
          </a:xfrm>
          <a:prstGeom prst="rect">
            <a:avLst/>
          </a:prstGeom>
          <a:solidFill>
            <a:schemeClr val="tx2">
              <a:lumMod val="90000"/>
              <a:lumOff val="10000"/>
            </a:schemeClr>
          </a:solidFill>
          <a:ln>
            <a:solidFill>
              <a:schemeClr val="tx1"/>
            </a:solidFill>
          </a:ln>
        </p:spPr>
        <p:txBody>
          <a:bodyPr wrap="square" rtlCol="0">
            <a:spAutoFit/>
          </a:bodyPr>
          <a:lstStyle/>
          <a:p>
            <a:pPr algn="ctr"/>
            <a:r>
              <a:rPr lang="en-US" sz="2800" b="1" dirty="0">
                <a:solidFill>
                  <a:schemeClr val="bg1"/>
                </a:solidFill>
                <a:effectLst>
                  <a:outerShdw blurRad="38100" dist="38100" dir="2700000" algn="tl">
                    <a:srgbClr val="000000">
                      <a:alpha val="43137"/>
                    </a:srgbClr>
                  </a:outerShdw>
                </a:effectLst>
              </a:rPr>
              <a:t>Construction</a:t>
            </a:r>
          </a:p>
          <a:p>
            <a:pPr algn="ctr"/>
            <a:r>
              <a:rPr lang="en-US" sz="2800" b="1" dirty="0">
                <a:solidFill>
                  <a:schemeClr val="bg1"/>
                </a:solidFill>
                <a:effectLst>
                  <a:outerShdw blurRad="38100" dist="38100" dir="2700000" algn="tl">
                    <a:srgbClr val="000000">
                      <a:alpha val="43137"/>
                    </a:srgbClr>
                  </a:outerShdw>
                </a:effectLst>
              </a:rPr>
              <a:t>(Orientation)</a:t>
            </a:r>
          </a:p>
        </p:txBody>
      </p:sp>
      <p:sp>
        <p:nvSpPr>
          <p:cNvPr id="5" name="TextBox 4">
            <a:extLst>
              <a:ext uri="{FF2B5EF4-FFF2-40B4-BE49-F238E27FC236}">
                <a16:creationId xmlns:a16="http://schemas.microsoft.com/office/drawing/2014/main" id="{C08D35DD-E62A-53F3-72F3-57887BE73921}"/>
              </a:ext>
            </a:extLst>
          </p:cNvPr>
          <p:cNvSpPr txBox="1"/>
          <p:nvPr/>
        </p:nvSpPr>
        <p:spPr>
          <a:xfrm>
            <a:off x="4267200" y="1019354"/>
            <a:ext cx="3657600" cy="954107"/>
          </a:xfrm>
          <a:prstGeom prst="rect">
            <a:avLst/>
          </a:prstGeom>
          <a:solidFill>
            <a:schemeClr val="accent5">
              <a:lumMod val="75000"/>
            </a:schemeClr>
          </a:solidFill>
          <a:ln>
            <a:solidFill>
              <a:schemeClr val="tx1"/>
            </a:solidFill>
          </a:ln>
        </p:spPr>
        <p:txBody>
          <a:bodyPr wrap="square" rtlCol="0">
            <a:spAutoFit/>
          </a:bodyPr>
          <a:lstStyle/>
          <a:p>
            <a:pPr algn="ctr"/>
            <a:r>
              <a:rPr lang="en-US" sz="2800" b="1" dirty="0">
                <a:solidFill>
                  <a:schemeClr val="bg1"/>
                </a:solidFill>
                <a:effectLst>
                  <a:outerShdw blurRad="38100" dist="38100" dir="2700000" algn="tl">
                    <a:srgbClr val="000000">
                      <a:alpha val="43137"/>
                    </a:srgbClr>
                  </a:outerShdw>
                </a:effectLst>
              </a:rPr>
              <a:t>Reconstruction</a:t>
            </a:r>
          </a:p>
          <a:p>
            <a:pPr algn="ctr"/>
            <a:r>
              <a:rPr lang="en-US" sz="2800" b="1" dirty="0">
                <a:solidFill>
                  <a:schemeClr val="bg1"/>
                </a:solidFill>
                <a:effectLst>
                  <a:outerShdw blurRad="38100" dist="38100" dir="2700000" algn="tl">
                    <a:srgbClr val="000000">
                      <a:alpha val="43137"/>
                    </a:srgbClr>
                  </a:outerShdw>
                </a:effectLst>
              </a:rPr>
              <a:t>(Reorientation)</a:t>
            </a:r>
          </a:p>
        </p:txBody>
      </p:sp>
      <p:cxnSp>
        <p:nvCxnSpPr>
          <p:cNvPr id="9" name="Straight Arrow Connector 8">
            <a:extLst>
              <a:ext uri="{FF2B5EF4-FFF2-40B4-BE49-F238E27FC236}">
                <a16:creationId xmlns:a16="http://schemas.microsoft.com/office/drawing/2014/main" id="{1773AE3A-4421-58BB-5B82-F7762443EC16}"/>
              </a:ext>
            </a:extLst>
          </p:cNvPr>
          <p:cNvCxnSpPr>
            <a:cxnSpLocks/>
          </p:cNvCxnSpPr>
          <p:nvPr/>
        </p:nvCxnSpPr>
        <p:spPr>
          <a:xfrm flipV="1">
            <a:off x="5024504" y="4399158"/>
            <a:ext cx="2042474" cy="11048"/>
          </a:xfrm>
          <a:prstGeom prst="straightConnector1">
            <a:avLst/>
          </a:prstGeom>
          <a:ln w="146050">
            <a:solidFill>
              <a:schemeClr val="tx1"/>
            </a:solidFill>
            <a:tailEnd type="triangle" w="sm" len="sm"/>
          </a:ln>
        </p:spPr>
        <p:style>
          <a:lnRef idx="2">
            <a:schemeClr val="accent1"/>
          </a:lnRef>
          <a:fillRef idx="0">
            <a:schemeClr val="accent1"/>
          </a:fillRef>
          <a:effectRef idx="1">
            <a:schemeClr val="accent1"/>
          </a:effectRef>
          <a:fontRef idx="minor">
            <a:schemeClr val="tx1"/>
          </a:fontRef>
        </p:style>
      </p:cxnSp>
      <p:cxnSp>
        <p:nvCxnSpPr>
          <p:cNvPr id="10" name="Straight Arrow Connector 9">
            <a:extLst>
              <a:ext uri="{FF2B5EF4-FFF2-40B4-BE49-F238E27FC236}">
                <a16:creationId xmlns:a16="http://schemas.microsoft.com/office/drawing/2014/main" id="{42FFBC6A-9EF0-7B6A-6C8C-A7FAD8AA047F}"/>
              </a:ext>
            </a:extLst>
          </p:cNvPr>
          <p:cNvCxnSpPr>
            <a:cxnSpLocks/>
          </p:cNvCxnSpPr>
          <p:nvPr/>
        </p:nvCxnSpPr>
        <p:spPr>
          <a:xfrm flipH="1" flipV="1">
            <a:off x="7066978" y="2262433"/>
            <a:ext cx="1613538" cy="1123369"/>
          </a:xfrm>
          <a:prstGeom prst="straightConnector1">
            <a:avLst/>
          </a:prstGeom>
          <a:ln w="146050">
            <a:solidFill>
              <a:schemeClr val="tx1"/>
            </a:solidFill>
            <a:tailEnd type="triangle" w="sm" len="sm"/>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6186015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78FB36B-5BFE-42CA-BC60-1115E0D95E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066978"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6" name="Straight Arrow Connector 5">
            <a:extLst>
              <a:ext uri="{FF2B5EF4-FFF2-40B4-BE49-F238E27FC236}">
                <a16:creationId xmlns:a16="http://schemas.microsoft.com/office/drawing/2014/main" id="{C5352561-379D-64F9-F4E4-70B03D38973B}"/>
              </a:ext>
            </a:extLst>
          </p:cNvPr>
          <p:cNvCxnSpPr>
            <a:cxnSpLocks/>
          </p:cNvCxnSpPr>
          <p:nvPr/>
        </p:nvCxnSpPr>
        <p:spPr>
          <a:xfrm>
            <a:off x="2773326" y="2985770"/>
            <a:ext cx="6645349" cy="0"/>
          </a:xfrm>
          <a:prstGeom prst="straightConnector1">
            <a:avLst/>
          </a:prstGeom>
          <a:ln w="609600">
            <a:gradFill flip="none" rotWithShape="1">
              <a:gsLst>
                <a:gs pos="34000">
                  <a:srgbClr val="FF0000"/>
                </a:gs>
                <a:gs pos="72000">
                  <a:srgbClr val="0070C0"/>
                </a:gs>
              </a:gsLst>
              <a:lin ang="0" scaled="1"/>
              <a:tileRect/>
            </a:gradFill>
            <a:headEnd type="triangle" w="sm" len="sm"/>
            <a:tailEnd type="triangle" w="sm" len="sm"/>
          </a:ln>
        </p:spPr>
        <p:style>
          <a:lnRef idx="2">
            <a:schemeClr val="accent1"/>
          </a:lnRef>
          <a:fillRef idx="0">
            <a:schemeClr val="accent1"/>
          </a:fillRef>
          <a:effectRef idx="1">
            <a:schemeClr val="accent1"/>
          </a:effectRef>
          <a:fontRef idx="minor">
            <a:schemeClr val="tx1"/>
          </a:fontRef>
        </p:style>
      </p:cxnSp>
      <p:sp>
        <p:nvSpPr>
          <p:cNvPr id="11" name="TextBox 10">
            <a:extLst>
              <a:ext uri="{FF2B5EF4-FFF2-40B4-BE49-F238E27FC236}">
                <a16:creationId xmlns:a16="http://schemas.microsoft.com/office/drawing/2014/main" id="{C8C001FC-A994-EE60-EFD1-C12F070FD7FE}"/>
              </a:ext>
            </a:extLst>
          </p:cNvPr>
          <p:cNvSpPr txBox="1"/>
          <p:nvPr/>
        </p:nvSpPr>
        <p:spPr>
          <a:xfrm>
            <a:off x="637953" y="2200940"/>
            <a:ext cx="2445489" cy="1569660"/>
          </a:xfrm>
          <a:prstGeom prst="rect">
            <a:avLst/>
          </a:prstGeom>
          <a:noFill/>
        </p:spPr>
        <p:txBody>
          <a:bodyPr wrap="square" rtlCol="0">
            <a:spAutoFit/>
          </a:bodyPr>
          <a:lstStyle/>
          <a:p>
            <a:pPr algn="ctr"/>
            <a:r>
              <a:rPr lang="en-US" sz="4800" b="1" dirty="0">
                <a:solidFill>
                  <a:srgbClr val="FF0000"/>
                </a:solidFill>
              </a:rPr>
              <a:t>Position A</a:t>
            </a:r>
          </a:p>
        </p:txBody>
      </p:sp>
      <p:sp>
        <p:nvSpPr>
          <p:cNvPr id="13" name="TextBox 12">
            <a:extLst>
              <a:ext uri="{FF2B5EF4-FFF2-40B4-BE49-F238E27FC236}">
                <a16:creationId xmlns:a16="http://schemas.microsoft.com/office/drawing/2014/main" id="{CFA799BD-12FA-8657-6FAD-298493279921}"/>
              </a:ext>
            </a:extLst>
          </p:cNvPr>
          <p:cNvSpPr txBox="1"/>
          <p:nvPr/>
        </p:nvSpPr>
        <p:spPr>
          <a:xfrm>
            <a:off x="9418674" y="2200940"/>
            <a:ext cx="2445489" cy="1569660"/>
          </a:xfrm>
          <a:prstGeom prst="rect">
            <a:avLst/>
          </a:prstGeom>
          <a:noFill/>
        </p:spPr>
        <p:txBody>
          <a:bodyPr wrap="square" rtlCol="0">
            <a:spAutoFit/>
          </a:bodyPr>
          <a:lstStyle/>
          <a:p>
            <a:pPr algn="ctr"/>
            <a:r>
              <a:rPr lang="en-US" sz="4800" b="1" dirty="0">
                <a:solidFill>
                  <a:srgbClr val="0070C0"/>
                </a:solidFill>
              </a:rPr>
              <a:t>Position B</a:t>
            </a:r>
          </a:p>
        </p:txBody>
      </p:sp>
    </p:spTree>
    <p:extLst>
      <p:ext uri="{BB962C8B-B14F-4D97-AF65-F5344CB8AC3E}">
        <p14:creationId xmlns:p14="http://schemas.microsoft.com/office/powerpoint/2010/main" val="25290245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FEEB830-F34A-EE1C-1B9C-DC1B4AF0EA79}"/>
              </a:ext>
            </a:extLst>
          </p:cNvPr>
          <p:cNvSpPr>
            <a:spLocks noGrp="1"/>
          </p:cNvSpPr>
          <p:nvPr>
            <p:ph type="subTitle" idx="1"/>
          </p:nvPr>
        </p:nvSpPr>
        <p:spPr>
          <a:xfrm>
            <a:off x="1524000" y="3602038"/>
            <a:ext cx="9144000" cy="1655762"/>
          </a:xfrm>
          <a:noFill/>
          <a:effectLst>
            <a:outerShdw blurRad="50800" dist="38100" dir="2700000" algn="tl" rotWithShape="0">
              <a:prstClr val="black">
                <a:alpha val="40000"/>
              </a:prstClr>
            </a:outerShdw>
          </a:effectLst>
        </p:spPr>
        <p:txBody>
          <a:bodyPr>
            <a:noAutofit/>
          </a:bodyPr>
          <a:lstStyle/>
          <a:p>
            <a:r>
              <a:rPr lang="en-US" dirty="0"/>
              <a:t>A biblical study of death and afterlife and how they impact our lives now</a:t>
            </a:r>
          </a:p>
        </p:txBody>
      </p:sp>
      <p:sp>
        <p:nvSpPr>
          <p:cNvPr id="9" name="TextBox 8">
            <a:extLst>
              <a:ext uri="{FF2B5EF4-FFF2-40B4-BE49-F238E27FC236}">
                <a16:creationId xmlns:a16="http://schemas.microsoft.com/office/drawing/2014/main" id="{4DF8231B-4B98-259A-C5DE-0E57C930DD91}"/>
              </a:ext>
            </a:extLst>
          </p:cNvPr>
          <p:cNvSpPr txBox="1"/>
          <p:nvPr/>
        </p:nvSpPr>
        <p:spPr>
          <a:xfrm>
            <a:off x="495300" y="204966"/>
            <a:ext cx="11201400" cy="6494085"/>
          </a:xfrm>
          <a:prstGeom prst="rect">
            <a:avLst/>
          </a:prstGeom>
          <a:noFill/>
        </p:spPr>
        <p:txBody>
          <a:bodyPr wrap="square" rtlCol="0">
            <a:spAutoFit/>
          </a:bodyPr>
          <a:lstStyle/>
          <a:p>
            <a:r>
              <a:rPr lang="en-US" sz="3200" dirty="0">
                <a:solidFill>
                  <a:schemeClr val="bg1"/>
                </a:solidFill>
              </a:rPr>
              <a:t>19 “Do not store up for yourselves treasures on earth, where moths and vermin destroy, and where thieves break in and steal. 20 But store up for yourselves treasures in heaven, where moths and vermin do not destroy, and where thieves do not break in and steal. 21 For where your treasure is, there your heart will be also.</a:t>
            </a:r>
          </a:p>
          <a:p>
            <a:r>
              <a:rPr lang="en-US" sz="3200" dirty="0">
                <a:solidFill>
                  <a:schemeClr val="bg1"/>
                </a:solidFill>
              </a:rPr>
              <a:t>22 “The eye is the lamp of the body. If your eyes are healthy,[c] your whole body will be full of light. 23 But if your eyes are unhealthy,[d] your whole body will be full of darkness. If then the light within you is darkness, how great is that darkness!</a:t>
            </a:r>
          </a:p>
          <a:p>
            <a:endParaRPr lang="en-US" sz="3200" dirty="0">
              <a:solidFill>
                <a:schemeClr val="bg1"/>
              </a:solidFill>
            </a:endParaRPr>
          </a:p>
          <a:p>
            <a:endParaRPr lang="en-US" sz="3200" dirty="0">
              <a:solidFill>
                <a:schemeClr val="bg1"/>
              </a:solidFill>
            </a:endParaRPr>
          </a:p>
          <a:p>
            <a:pPr algn="r"/>
            <a:r>
              <a:rPr lang="en-US" sz="3200" dirty="0">
                <a:solidFill>
                  <a:schemeClr val="bg1"/>
                </a:solidFill>
              </a:rPr>
              <a:t>Matthew 6</a:t>
            </a:r>
          </a:p>
        </p:txBody>
      </p:sp>
    </p:spTree>
    <p:extLst>
      <p:ext uri="{BB962C8B-B14F-4D97-AF65-F5344CB8AC3E}">
        <p14:creationId xmlns:p14="http://schemas.microsoft.com/office/powerpoint/2010/main" val="8577932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FEEB830-F34A-EE1C-1B9C-DC1B4AF0EA79}"/>
              </a:ext>
            </a:extLst>
          </p:cNvPr>
          <p:cNvSpPr>
            <a:spLocks noGrp="1"/>
          </p:cNvSpPr>
          <p:nvPr>
            <p:ph type="subTitle" idx="1"/>
          </p:nvPr>
        </p:nvSpPr>
        <p:spPr>
          <a:xfrm>
            <a:off x="1524000" y="3602038"/>
            <a:ext cx="9144000" cy="1655762"/>
          </a:xfrm>
          <a:noFill/>
          <a:effectLst>
            <a:outerShdw blurRad="50800" dist="38100" dir="2700000" algn="tl" rotWithShape="0">
              <a:prstClr val="black">
                <a:alpha val="40000"/>
              </a:prstClr>
            </a:outerShdw>
          </a:effectLst>
        </p:spPr>
        <p:txBody>
          <a:bodyPr>
            <a:noAutofit/>
          </a:bodyPr>
          <a:lstStyle/>
          <a:p>
            <a:r>
              <a:rPr lang="en-US" dirty="0"/>
              <a:t>A biblical study of death and afterlife and how they impact our lives now</a:t>
            </a:r>
          </a:p>
        </p:txBody>
      </p:sp>
      <p:sp>
        <p:nvSpPr>
          <p:cNvPr id="9" name="TextBox 8">
            <a:extLst>
              <a:ext uri="{FF2B5EF4-FFF2-40B4-BE49-F238E27FC236}">
                <a16:creationId xmlns:a16="http://schemas.microsoft.com/office/drawing/2014/main" id="{4DF8231B-4B98-259A-C5DE-0E57C930DD91}"/>
              </a:ext>
            </a:extLst>
          </p:cNvPr>
          <p:cNvSpPr txBox="1"/>
          <p:nvPr/>
        </p:nvSpPr>
        <p:spPr>
          <a:xfrm>
            <a:off x="495300" y="204966"/>
            <a:ext cx="11201400" cy="3046988"/>
          </a:xfrm>
          <a:prstGeom prst="rect">
            <a:avLst/>
          </a:prstGeom>
          <a:noFill/>
        </p:spPr>
        <p:txBody>
          <a:bodyPr wrap="square" rtlCol="0">
            <a:spAutoFit/>
          </a:bodyPr>
          <a:lstStyle/>
          <a:p>
            <a:r>
              <a:rPr lang="en-US" sz="3200" dirty="0">
                <a:solidFill>
                  <a:schemeClr val="bg1"/>
                </a:solidFill>
              </a:rPr>
              <a:t>24 “No one can serve two masters. Either you will hate the one and love the other, or you will be devoted to the one and despise the other. You cannot serve both God and money.</a:t>
            </a:r>
          </a:p>
          <a:p>
            <a:endParaRPr lang="en-US" sz="3200" dirty="0">
              <a:solidFill>
                <a:schemeClr val="bg1"/>
              </a:solidFill>
            </a:endParaRPr>
          </a:p>
          <a:p>
            <a:endParaRPr lang="en-US" sz="3200" dirty="0">
              <a:solidFill>
                <a:schemeClr val="bg1"/>
              </a:solidFill>
            </a:endParaRPr>
          </a:p>
          <a:p>
            <a:pPr algn="r"/>
            <a:r>
              <a:rPr lang="en-US" sz="3200" dirty="0">
                <a:solidFill>
                  <a:schemeClr val="bg1"/>
                </a:solidFill>
              </a:rPr>
              <a:t>Matthew 6</a:t>
            </a:r>
          </a:p>
        </p:txBody>
      </p:sp>
    </p:spTree>
    <p:extLst>
      <p:ext uri="{BB962C8B-B14F-4D97-AF65-F5344CB8AC3E}">
        <p14:creationId xmlns:p14="http://schemas.microsoft.com/office/powerpoint/2010/main" val="14874939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FEEB830-F34A-EE1C-1B9C-DC1B4AF0EA79}"/>
              </a:ext>
            </a:extLst>
          </p:cNvPr>
          <p:cNvSpPr>
            <a:spLocks noGrp="1"/>
          </p:cNvSpPr>
          <p:nvPr>
            <p:ph type="subTitle" idx="1"/>
          </p:nvPr>
        </p:nvSpPr>
        <p:spPr>
          <a:xfrm>
            <a:off x="1524000" y="3602038"/>
            <a:ext cx="9144000" cy="1655762"/>
          </a:xfrm>
          <a:noFill/>
          <a:effectLst>
            <a:outerShdw blurRad="50800" dist="38100" dir="2700000" algn="tl" rotWithShape="0">
              <a:prstClr val="black">
                <a:alpha val="40000"/>
              </a:prstClr>
            </a:outerShdw>
          </a:effectLst>
        </p:spPr>
        <p:txBody>
          <a:bodyPr>
            <a:noAutofit/>
          </a:bodyPr>
          <a:lstStyle/>
          <a:p>
            <a:r>
              <a:rPr lang="en-US" dirty="0"/>
              <a:t>A biblical study of death and afterlife and how they impact our lives now</a:t>
            </a:r>
          </a:p>
        </p:txBody>
      </p:sp>
      <p:sp>
        <p:nvSpPr>
          <p:cNvPr id="9" name="TextBox 8">
            <a:extLst>
              <a:ext uri="{FF2B5EF4-FFF2-40B4-BE49-F238E27FC236}">
                <a16:creationId xmlns:a16="http://schemas.microsoft.com/office/drawing/2014/main" id="{4DF8231B-4B98-259A-C5DE-0E57C930DD91}"/>
              </a:ext>
            </a:extLst>
          </p:cNvPr>
          <p:cNvSpPr txBox="1"/>
          <p:nvPr/>
        </p:nvSpPr>
        <p:spPr>
          <a:xfrm>
            <a:off x="495300" y="204966"/>
            <a:ext cx="11201400" cy="6494085"/>
          </a:xfrm>
          <a:prstGeom prst="rect">
            <a:avLst/>
          </a:prstGeom>
          <a:noFill/>
        </p:spPr>
        <p:txBody>
          <a:bodyPr wrap="square" rtlCol="0">
            <a:spAutoFit/>
          </a:bodyPr>
          <a:lstStyle/>
          <a:p>
            <a:r>
              <a:rPr lang="en-US" sz="3200" dirty="0">
                <a:solidFill>
                  <a:schemeClr val="bg1"/>
                </a:solidFill>
              </a:rPr>
              <a:t>10 By the grace God has given me, I laid a foundation as a wise builder, and someone else is building on it. But each one should build with care. 11 For no one can lay any foundation other than the one already laid, which is Jesus Christ. 12 If anyone builds on this foundation using gold, silver, costly stones, wood, hay or straw, 13 their work will be shown for what it is, because the Day will bring it to light. It will be revealed with fire, and the fire will test the quality of each person’s work. 14 If what has been built survives, the builder will receive a reward. 15 If it is burned up, the builder will suffer loss but yet will be saved—even though only as one escaping through the flames.</a:t>
            </a:r>
          </a:p>
          <a:p>
            <a:pPr algn="r"/>
            <a:r>
              <a:rPr lang="en-US" sz="3200" dirty="0">
                <a:solidFill>
                  <a:schemeClr val="bg1"/>
                </a:solidFill>
              </a:rPr>
              <a:t>1 Corinthians 3</a:t>
            </a:r>
          </a:p>
        </p:txBody>
      </p:sp>
    </p:spTree>
    <p:extLst>
      <p:ext uri="{BB962C8B-B14F-4D97-AF65-F5344CB8AC3E}">
        <p14:creationId xmlns:p14="http://schemas.microsoft.com/office/powerpoint/2010/main" val="3541568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FEEB830-F34A-EE1C-1B9C-DC1B4AF0EA79}"/>
              </a:ext>
            </a:extLst>
          </p:cNvPr>
          <p:cNvSpPr>
            <a:spLocks noGrp="1"/>
          </p:cNvSpPr>
          <p:nvPr>
            <p:ph type="subTitle" idx="1"/>
          </p:nvPr>
        </p:nvSpPr>
        <p:spPr>
          <a:xfrm>
            <a:off x="1524000" y="3602038"/>
            <a:ext cx="9144000" cy="1655762"/>
          </a:xfrm>
          <a:noFill/>
          <a:effectLst>
            <a:outerShdw blurRad="50800" dist="38100" dir="2700000" algn="tl" rotWithShape="0">
              <a:prstClr val="black">
                <a:alpha val="40000"/>
              </a:prstClr>
            </a:outerShdw>
          </a:effectLst>
        </p:spPr>
        <p:txBody>
          <a:bodyPr>
            <a:noAutofit/>
          </a:bodyPr>
          <a:lstStyle/>
          <a:p>
            <a:r>
              <a:rPr lang="en-US" dirty="0"/>
              <a:t>A biblical study of death and afterlife and how they impact our lives now</a:t>
            </a:r>
          </a:p>
        </p:txBody>
      </p:sp>
      <p:pic>
        <p:nvPicPr>
          <p:cNvPr id="2" name="Picture 1">
            <a:extLst>
              <a:ext uri="{FF2B5EF4-FFF2-40B4-BE49-F238E27FC236}">
                <a16:creationId xmlns:a16="http://schemas.microsoft.com/office/drawing/2014/main" id="{748B2342-7C04-5B95-0A22-A3F6861FDCEF}"/>
              </a:ext>
            </a:extLst>
          </p:cNvPr>
          <p:cNvPicPr>
            <a:picLocks noChangeAspect="1"/>
          </p:cNvPicPr>
          <p:nvPr/>
        </p:nvPicPr>
        <p:blipFill>
          <a:blip r:embed="rId2"/>
          <a:stretch>
            <a:fillRect/>
          </a:stretch>
        </p:blipFill>
        <p:spPr>
          <a:xfrm>
            <a:off x="1164336" y="-1"/>
            <a:ext cx="8496917" cy="5522205"/>
          </a:xfrm>
          <a:prstGeom prst="rect">
            <a:avLst/>
          </a:prstGeom>
        </p:spPr>
      </p:pic>
    </p:spTree>
    <p:extLst>
      <p:ext uri="{BB962C8B-B14F-4D97-AF65-F5344CB8AC3E}">
        <p14:creationId xmlns:p14="http://schemas.microsoft.com/office/powerpoint/2010/main" val="28198059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78FB36B-5BFE-42CA-BC60-1115E0D95E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066978"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 name="Straight Arrow Connector 13">
            <a:extLst>
              <a:ext uri="{FF2B5EF4-FFF2-40B4-BE49-F238E27FC236}">
                <a16:creationId xmlns:a16="http://schemas.microsoft.com/office/drawing/2014/main" id="{A14F5174-5CB6-FA8C-00DF-C995ECCBC99B}"/>
              </a:ext>
            </a:extLst>
          </p:cNvPr>
          <p:cNvCxnSpPr>
            <a:cxnSpLocks/>
            <a:endCxn id="25" idx="3"/>
          </p:cNvCxnSpPr>
          <p:nvPr/>
        </p:nvCxnSpPr>
        <p:spPr>
          <a:xfrm>
            <a:off x="337544" y="3481676"/>
            <a:ext cx="3060113" cy="0"/>
          </a:xfrm>
          <a:prstGeom prst="straightConnector1">
            <a:avLst/>
          </a:prstGeom>
          <a:ln w="517525">
            <a:solidFill>
              <a:srgbClr val="00B050"/>
            </a:solidFill>
            <a:headEnd type="none"/>
            <a:tailEnd type="triangle" w="sm" len="med"/>
          </a:ln>
        </p:spPr>
        <p:style>
          <a:lnRef idx="2">
            <a:schemeClr val="accent1"/>
          </a:lnRef>
          <a:fillRef idx="0">
            <a:schemeClr val="accent1"/>
          </a:fillRef>
          <a:effectRef idx="1">
            <a:schemeClr val="accent1"/>
          </a:effectRef>
          <a:fontRef idx="minor">
            <a:schemeClr val="tx1"/>
          </a:fontRef>
        </p:style>
      </p:cxnSp>
      <p:sp>
        <p:nvSpPr>
          <p:cNvPr id="23" name="TextBox 22">
            <a:extLst>
              <a:ext uri="{FF2B5EF4-FFF2-40B4-BE49-F238E27FC236}">
                <a16:creationId xmlns:a16="http://schemas.microsoft.com/office/drawing/2014/main" id="{7734F1C8-5086-7170-64D8-5FD252F84385}"/>
              </a:ext>
            </a:extLst>
          </p:cNvPr>
          <p:cNvSpPr txBox="1"/>
          <p:nvPr/>
        </p:nvSpPr>
        <p:spPr>
          <a:xfrm>
            <a:off x="497441" y="2108486"/>
            <a:ext cx="2900217" cy="646331"/>
          </a:xfrm>
          <a:prstGeom prst="rect">
            <a:avLst/>
          </a:prstGeom>
          <a:noFill/>
        </p:spPr>
        <p:txBody>
          <a:bodyPr wrap="square" rtlCol="0">
            <a:spAutoFit/>
          </a:bodyPr>
          <a:lstStyle/>
          <a:p>
            <a:pPr algn="ctr"/>
            <a:r>
              <a:rPr lang="en-US" b="1" dirty="0"/>
              <a:t>Genesis 1-2</a:t>
            </a:r>
          </a:p>
          <a:p>
            <a:pPr algn="ctr"/>
            <a:r>
              <a:rPr lang="en-US" b="1" dirty="0"/>
              <a:t>Eden</a:t>
            </a:r>
          </a:p>
        </p:txBody>
      </p:sp>
      <p:sp>
        <p:nvSpPr>
          <p:cNvPr id="24" name="TextBox 23">
            <a:extLst>
              <a:ext uri="{FF2B5EF4-FFF2-40B4-BE49-F238E27FC236}">
                <a16:creationId xmlns:a16="http://schemas.microsoft.com/office/drawing/2014/main" id="{CDF955B5-3F2E-45AA-94A4-273B52BDB6FB}"/>
              </a:ext>
            </a:extLst>
          </p:cNvPr>
          <p:cNvSpPr txBox="1"/>
          <p:nvPr/>
        </p:nvSpPr>
        <p:spPr>
          <a:xfrm>
            <a:off x="4166761" y="2101613"/>
            <a:ext cx="2900217" cy="646331"/>
          </a:xfrm>
          <a:prstGeom prst="rect">
            <a:avLst/>
          </a:prstGeom>
          <a:noFill/>
        </p:spPr>
        <p:txBody>
          <a:bodyPr wrap="square" rtlCol="0">
            <a:spAutoFit/>
          </a:bodyPr>
          <a:lstStyle/>
          <a:p>
            <a:pPr algn="ctr"/>
            <a:r>
              <a:rPr lang="en-US" b="1" dirty="0"/>
              <a:t>Genesis 3-Revelation 20</a:t>
            </a:r>
          </a:p>
          <a:p>
            <a:pPr algn="ctr"/>
            <a:r>
              <a:rPr lang="en-US" b="1" dirty="0"/>
              <a:t>Present Age</a:t>
            </a:r>
          </a:p>
        </p:txBody>
      </p:sp>
      <p:sp>
        <p:nvSpPr>
          <p:cNvPr id="25" name="TextBox 24">
            <a:extLst>
              <a:ext uri="{FF2B5EF4-FFF2-40B4-BE49-F238E27FC236}">
                <a16:creationId xmlns:a16="http://schemas.microsoft.com/office/drawing/2014/main" id="{9BF285A7-494B-C4BB-E714-8D3F2DF028E4}"/>
              </a:ext>
            </a:extLst>
          </p:cNvPr>
          <p:cNvSpPr txBox="1"/>
          <p:nvPr/>
        </p:nvSpPr>
        <p:spPr>
          <a:xfrm>
            <a:off x="497440" y="3297010"/>
            <a:ext cx="2900217" cy="369332"/>
          </a:xfrm>
          <a:prstGeom prst="rect">
            <a:avLst/>
          </a:prstGeom>
          <a:noFill/>
        </p:spPr>
        <p:txBody>
          <a:bodyPr wrap="square" rtlCol="0">
            <a:spAutoFit/>
          </a:bodyPr>
          <a:lstStyle/>
          <a:p>
            <a:pPr algn="ctr"/>
            <a:r>
              <a:rPr lang="en-US" b="1" dirty="0">
                <a:solidFill>
                  <a:schemeClr val="bg1"/>
                </a:solidFill>
              </a:rPr>
              <a:t>Good</a:t>
            </a:r>
          </a:p>
        </p:txBody>
      </p:sp>
      <p:sp>
        <p:nvSpPr>
          <p:cNvPr id="4" name="TextBox 3">
            <a:extLst>
              <a:ext uri="{FF2B5EF4-FFF2-40B4-BE49-F238E27FC236}">
                <a16:creationId xmlns:a16="http://schemas.microsoft.com/office/drawing/2014/main" id="{3ADE976C-EAD8-7835-A12E-E679A1A4E128}"/>
              </a:ext>
            </a:extLst>
          </p:cNvPr>
          <p:cNvSpPr txBox="1"/>
          <p:nvPr/>
        </p:nvSpPr>
        <p:spPr>
          <a:xfrm>
            <a:off x="2481809" y="650797"/>
            <a:ext cx="7066978" cy="707886"/>
          </a:xfrm>
          <a:prstGeom prst="rect">
            <a:avLst/>
          </a:prstGeom>
          <a:noFill/>
        </p:spPr>
        <p:txBody>
          <a:bodyPr wrap="square" rtlCol="0">
            <a:spAutoFit/>
          </a:bodyPr>
          <a:lstStyle/>
          <a:p>
            <a:pPr algn="ctr"/>
            <a:r>
              <a:rPr lang="en-US" sz="4000" b="1" i="1" dirty="0"/>
              <a:t>God Redeems His Creation</a:t>
            </a:r>
          </a:p>
        </p:txBody>
      </p:sp>
      <p:cxnSp>
        <p:nvCxnSpPr>
          <p:cNvPr id="19" name="Straight Connector 18">
            <a:extLst>
              <a:ext uri="{FF2B5EF4-FFF2-40B4-BE49-F238E27FC236}">
                <a16:creationId xmlns:a16="http://schemas.microsoft.com/office/drawing/2014/main" id="{EF4AE1B8-0884-DC81-545E-B7D0C2B30FD5}"/>
              </a:ext>
            </a:extLst>
          </p:cNvPr>
          <p:cNvCxnSpPr>
            <a:cxnSpLocks/>
          </p:cNvCxnSpPr>
          <p:nvPr/>
        </p:nvCxnSpPr>
        <p:spPr>
          <a:xfrm>
            <a:off x="3397657" y="2027958"/>
            <a:ext cx="0" cy="3614593"/>
          </a:xfrm>
          <a:prstGeom prst="line">
            <a:avLst/>
          </a:prstGeom>
          <a:ln w="666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 name="Straight Connector 1">
            <a:extLst>
              <a:ext uri="{FF2B5EF4-FFF2-40B4-BE49-F238E27FC236}">
                <a16:creationId xmlns:a16="http://schemas.microsoft.com/office/drawing/2014/main" id="{4E2C14A2-371E-BACD-5CD5-92315D37D766}"/>
              </a:ext>
            </a:extLst>
          </p:cNvPr>
          <p:cNvCxnSpPr>
            <a:cxnSpLocks/>
          </p:cNvCxnSpPr>
          <p:nvPr/>
        </p:nvCxnSpPr>
        <p:spPr>
          <a:xfrm>
            <a:off x="7609383" y="2027958"/>
            <a:ext cx="0" cy="3614593"/>
          </a:xfrm>
          <a:prstGeom prst="line">
            <a:avLst/>
          </a:prstGeom>
          <a:ln w="66675">
            <a:solidFill>
              <a:schemeClr val="tx1"/>
            </a:solidFill>
          </a:ln>
        </p:spPr>
        <p:style>
          <a:lnRef idx="2">
            <a:schemeClr val="accent1"/>
          </a:lnRef>
          <a:fillRef idx="0">
            <a:schemeClr val="accent1"/>
          </a:fillRef>
          <a:effectRef idx="1">
            <a:schemeClr val="accent1"/>
          </a:effectRef>
          <a:fontRef idx="minor">
            <a:schemeClr val="tx1"/>
          </a:fontRef>
        </p:style>
      </p:cxnSp>
      <p:sp>
        <p:nvSpPr>
          <p:cNvPr id="8" name="TextBox 7">
            <a:extLst>
              <a:ext uri="{FF2B5EF4-FFF2-40B4-BE49-F238E27FC236}">
                <a16:creationId xmlns:a16="http://schemas.microsoft.com/office/drawing/2014/main" id="{FDA749C0-6FAA-269F-BE8F-366C6CDF0044}"/>
              </a:ext>
            </a:extLst>
          </p:cNvPr>
          <p:cNvSpPr txBox="1"/>
          <p:nvPr/>
        </p:nvSpPr>
        <p:spPr>
          <a:xfrm>
            <a:off x="8151789" y="2092767"/>
            <a:ext cx="2900217" cy="646331"/>
          </a:xfrm>
          <a:prstGeom prst="rect">
            <a:avLst/>
          </a:prstGeom>
          <a:noFill/>
        </p:spPr>
        <p:txBody>
          <a:bodyPr wrap="square" rtlCol="0">
            <a:spAutoFit/>
          </a:bodyPr>
          <a:lstStyle/>
          <a:p>
            <a:pPr algn="ctr"/>
            <a:r>
              <a:rPr lang="en-US" b="1" dirty="0"/>
              <a:t>Revelation 21-22</a:t>
            </a:r>
          </a:p>
          <a:p>
            <a:pPr algn="ctr"/>
            <a:r>
              <a:rPr lang="en-US" b="1" dirty="0"/>
              <a:t>Age to Come</a:t>
            </a:r>
          </a:p>
        </p:txBody>
      </p:sp>
      <p:cxnSp>
        <p:nvCxnSpPr>
          <p:cNvPr id="9" name="Straight Arrow Connector 8">
            <a:extLst>
              <a:ext uri="{FF2B5EF4-FFF2-40B4-BE49-F238E27FC236}">
                <a16:creationId xmlns:a16="http://schemas.microsoft.com/office/drawing/2014/main" id="{CF0A4B96-F045-D3D3-994D-764D5BA7D778}"/>
              </a:ext>
            </a:extLst>
          </p:cNvPr>
          <p:cNvCxnSpPr>
            <a:cxnSpLocks/>
          </p:cNvCxnSpPr>
          <p:nvPr/>
        </p:nvCxnSpPr>
        <p:spPr>
          <a:xfrm>
            <a:off x="7650458" y="3497341"/>
            <a:ext cx="3955782" cy="0"/>
          </a:xfrm>
          <a:prstGeom prst="straightConnector1">
            <a:avLst/>
          </a:prstGeom>
          <a:ln w="517525">
            <a:solidFill>
              <a:schemeClr val="accent6">
                <a:lumMod val="50000"/>
              </a:schemeClr>
            </a:solidFill>
            <a:headEnd type="none"/>
            <a:tailEnd type="triangle" w="sm" len="med"/>
          </a:ln>
        </p:spPr>
        <p:style>
          <a:lnRef idx="2">
            <a:schemeClr val="accent1"/>
          </a:lnRef>
          <a:fillRef idx="0">
            <a:schemeClr val="accent1"/>
          </a:fillRef>
          <a:effectRef idx="1">
            <a:schemeClr val="accent1"/>
          </a:effectRef>
          <a:fontRef idx="minor">
            <a:schemeClr val="tx1"/>
          </a:fontRef>
        </p:style>
      </p:cxnSp>
      <p:sp>
        <p:nvSpPr>
          <p:cNvPr id="11" name="TextBox 10">
            <a:extLst>
              <a:ext uri="{FF2B5EF4-FFF2-40B4-BE49-F238E27FC236}">
                <a16:creationId xmlns:a16="http://schemas.microsoft.com/office/drawing/2014/main" id="{984F5736-614D-2240-46C0-9A37E803FF72}"/>
              </a:ext>
            </a:extLst>
          </p:cNvPr>
          <p:cNvSpPr txBox="1"/>
          <p:nvPr/>
        </p:nvSpPr>
        <p:spPr>
          <a:xfrm>
            <a:off x="7549987" y="3297010"/>
            <a:ext cx="2900217" cy="369332"/>
          </a:xfrm>
          <a:prstGeom prst="rect">
            <a:avLst/>
          </a:prstGeom>
          <a:noFill/>
        </p:spPr>
        <p:txBody>
          <a:bodyPr wrap="square" rtlCol="0">
            <a:spAutoFit/>
          </a:bodyPr>
          <a:lstStyle/>
          <a:p>
            <a:pPr algn="ctr"/>
            <a:r>
              <a:rPr lang="en-US" b="1" dirty="0">
                <a:solidFill>
                  <a:schemeClr val="bg1"/>
                </a:solidFill>
              </a:rPr>
              <a:t>Perfect</a:t>
            </a:r>
          </a:p>
        </p:txBody>
      </p:sp>
      <p:cxnSp>
        <p:nvCxnSpPr>
          <p:cNvPr id="3" name="Straight Arrow Connector 2">
            <a:extLst>
              <a:ext uri="{FF2B5EF4-FFF2-40B4-BE49-F238E27FC236}">
                <a16:creationId xmlns:a16="http://schemas.microsoft.com/office/drawing/2014/main" id="{05B5BFDE-D1D3-EE3F-47E2-F9543F165FDD}"/>
              </a:ext>
            </a:extLst>
          </p:cNvPr>
          <p:cNvCxnSpPr>
            <a:cxnSpLocks/>
            <a:endCxn id="11" idx="1"/>
          </p:cNvCxnSpPr>
          <p:nvPr/>
        </p:nvCxnSpPr>
        <p:spPr>
          <a:xfrm flipV="1">
            <a:off x="3397657" y="3481676"/>
            <a:ext cx="4152330" cy="15665"/>
          </a:xfrm>
          <a:prstGeom prst="straightConnector1">
            <a:avLst/>
          </a:prstGeom>
          <a:ln w="517525">
            <a:solidFill>
              <a:srgbClr val="00B050"/>
            </a:solidFill>
            <a:headEnd type="none"/>
            <a:tailEnd type="triangle" w="sm" len="med"/>
          </a:ln>
        </p:spPr>
        <p:style>
          <a:lnRef idx="2">
            <a:schemeClr val="accent1"/>
          </a:lnRef>
          <a:fillRef idx="0">
            <a:schemeClr val="accent1"/>
          </a:fillRef>
          <a:effectRef idx="1">
            <a:schemeClr val="accent1"/>
          </a:effectRef>
          <a:fontRef idx="minor">
            <a:schemeClr val="tx1"/>
          </a:fontRef>
        </p:style>
      </p:cxnSp>
      <p:sp>
        <p:nvSpPr>
          <p:cNvPr id="17" name="TextBox 16">
            <a:extLst>
              <a:ext uri="{FF2B5EF4-FFF2-40B4-BE49-F238E27FC236}">
                <a16:creationId xmlns:a16="http://schemas.microsoft.com/office/drawing/2014/main" id="{D0E66F3B-9A01-DF26-6400-484123E096EC}"/>
              </a:ext>
            </a:extLst>
          </p:cNvPr>
          <p:cNvSpPr txBox="1"/>
          <p:nvPr/>
        </p:nvSpPr>
        <p:spPr>
          <a:xfrm>
            <a:off x="3777680" y="3312675"/>
            <a:ext cx="2900217" cy="369332"/>
          </a:xfrm>
          <a:prstGeom prst="rect">
            <a:avLst/>
          </a:prstGeom>
          <a:noFill/>
        </p:spPr>
        <p:txBody>
          <a:bodyPr wrap="square" rtlCol="0">
            <a:spAutoFit/>
          </a:bodyPr>
          <a:lstStyle/>
          <a:p>
            <a:pPr algn="ctr"/>
            <a:r>
              <a:rPr lang="en-US" b="1" dirty="0">
                <a:solidFill>
                  <a:schemeClr val="bg1"/>
                </a:solidFill>
              </a:rPr>
              <a:t>Good</a:t>
            </a:r>
          </a:p>
        </p:txBody>
      </p:sp>
      <p:cxnSp>
        <p:nvCxnSpPr>
          <p:cNvPr id="18" name="Straight Arrow Connector 17">
            <a:extLst>
              <a:ext uri="{FF2B5EF4-FFF2-40B4-BE49-F238E27FC236}">
                <a16:creationId xmlns:a16="http://schemas.microsoft.com/office/drawing/2014/main" id="{525A14F6-BD2C-8302-0B55-08173FDC6BDC}"/>
              </a:ext>
            </a:extLst>
          </p:cNvPr>
          <p:cNvCxnSpPr>
            <a:cxnSpLocks/>
          </p:cNvCxnSpPr>
          <p:nvPr/>
        </p:nvCxnSpPr>
        <p:spPr>
          <a:xfrm flipV="1">
            <a:off x="3433814" y="4626803"/>
            <a:ext cx="4152330" cy="15665"/>
          </a:xfrm>
          <a:prstGeom prst="straightConnector1">
            <a:avLst/>
          </a:prstGeom>
          <a:ln w="517525">
            <a:solidFill>
              <a:srgbClr val="FF0000"/>
            </a:solidFill>
            <a:headEnd type="none"/>
            <a:tailEnd type="triangle" w="sm" len="med"/>
          </a:ln>
        </p:spPr>
        <p:style>
          <a:lnRef idx="2">
            <a:schemeClr val="accent1"/>
          </a:lnRef>
          <a:fillRef idx="0">
            <a:schemeClr val="accent1"/>
          </a:fillRef>
          <a:effectRef idx="1">
            <a:schemeClr val="accent1"/>
          </a:effectRef>
          <a:fontRef idx="minor">
            <a:schemeClr val="tx1"/>
          </a:fontRef>
        </p:style>
      </p:cxnSp>
      <p:sp>
        <p:nvSpPr>
          <p:cNvPr id="20" name="TextBox 19">
            <a:extLst>
              <a:ext uri="{FF2B5EF4-FFF2-40B4-BE49-F238E27FC236}">
                <a16:creationId xmlns:a16="http://schemas.microsoft.com/office/drawing/2014/main" id="{D077E8BF-E7A1-52D9-9CBF-C5FA48396515}"/>
              </a:ext>
            </a:extLst>
          </p:cNvPr>
          <p:cNvSpPr txBox="1"/>
          <p:nvPr/>
        </p:nvSpPr>
        <p:spPr>
          <a:xfrm>
            <a:off x="3757095" y="4521557"/>
            <a:ext cx="2900217" cy="369332"/>
          </a:xfrm>
          <a:prstGeom prst="rect">
            <a:avLst/>
          </a:prstGeom>
          <a:noFill/>
        </p:spPr>
        <p:txBody>
          <a:bodyPr wrap="square" rtlCol="0">
            <a:spAutoFit/>
          </a:bodyPr>
          <a:lstStyle/>
          <a:p>
            <a:pPr algn="ctr"/>
            <a:r>
              <a:rPr lang="en-US" b="1" dirty="0">
                <a:solidFill>
                  <a:schemeClr val="bg1"/>
                </a:solidFill>
              </a:rPr>
              <a:t>Sin &amp; Death</a:t>
            </a:r>
          </a:p>
        </p:txBody>
      </p:sp>
    </p:spTree>
    <p:extLst>
      <p:ext uri="{BB962C8B-B14F-4D97-AF65-F5344CB8AC3E}">
        <p14:creationId xmlns:p14="http://schemas.microsoft.com/office/powerpoint/2010/main" val="11445240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78FB36B-5BFE-42CA-BC60-1115E0D95E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066978"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83C019C5-2004-9645-6818-FC576E18E6EF}"/>
              </a:ext>
            </a:extLst>
          </p:cNvPr>
          <p:cNvSpPr txBox="1"/>
          <p:nvPr/>
        </p:nvSpPr>
        <p:spPr>
          <a:xfrm>
            <a:off x="7547728" y="3938677"/>
            <a:ext cx="3657600" cy="954107"/>
          </a:xfrm>
          <a:prstGeom prst="rect">
            <a:avLst/>
          </a:prstGeom>
          <a:solidFill>
            <a:srgbClr val="FF0000"/>
          </a:solidFill>
          <a:ln>
            <a:solidFill>
              <a:schemeClr val="tx1"/>
            </a:solidFill>
          </a:ln>
        </p:spPr>
        <p:txBody>
          <a:bodyPr wrap="square" rtlCol="0">
            <a:spAutoFit/>
          </a:bodyPr>
          <a:lstStyle/>
          <a:p>
            <a:pPr algn="ctr"/>
            <a:r>
              <a:rPr lang="en-US" sz="2800" b="1" dirty="0">
                <a:solidFill>
                  <a:schemeClr val="bg1"/>
                </a:solidFill>
                <a:effectLst>
                  <a:outerShdw blurRad="38100" dist="38100" dir="2700000" algn="tl">
                    <a:srgbClr val="000000">
                      <a:alpha val="43137"/>
                    </a:srgbClr>
                  </a:outerShdw>
                </a:effectLst>
              </a:rPr>
              <a:t>Deconstruction</a:t>
            </a:r>
          </a:p>
          <a:p>
            <a:pPr algn="ctr"/>
            <a:r>
              <a:rPr lang="en-US" sz="2800" b="1" dirty="0">
                <a:solidFill>
                  <a:schemeClr val="bg1"/>
                </a:solidFill>
                <a:effectLst>
                  <a:outerShdw blurRad="38100" dist="38100" dir="2700000" algn="tl">
                    <a:srgbClr val="000000">
                      <a:alpha val="43137"/>
                    </a:srgbClr>
                  </a:outerShdw>
                </a:effectLst>
              </a:rPr>
              <a:t>(Disorientation)</a:t>
            </a:r>
          </a:p>
        </p:txBody>
      </p:sp>
      <p:sp>
        <p:nvSpPr>
          <p:cNvPr id="3" name="TextBox 2">
            <a:extLst>
              <a:ext uri="{FF2B5EF4-FFF2-40B4-BE49-F238E27FC236}">
                <a16:creationId xmlns:a16="http://schemas.microsoft.com/office/drawing/2014/main" id="{56BB7176-2A8A-2A86-AE25-BC1DD7DCA80D}"/>
              </a:ext>
            </a:extLst>
          </p:cNvPr>
          <p:cNvSpPr txBox="1"/>
          <p:nvPr/>
        </p:nvSpPr>
        <p:spPr>
          <a:xfrm>
            <a:off x="718849" y="3938677"/>
            <a:ext cx="3657600" cy="954107"/>
          </a:xfrm>
          <a:prstGeom prst="rect">
            <a:avLst/>
          </a:prstGeom>
          <a:solidFill>
            <a:schemeClr val="tx2">
              <a:lumMod val="90000"/>
              <a:lumOff val="10000"/>
            </a:schemeClr>
          </a:solidFill>
          <a:ln>
            <a:solidFill>
              <a:schemeClr val="tx1"/>
            </a:solidFill>
          </a:ln>
        </p:spPr>
        <p:txBody>
          <a:bodyPr wrap="square" rtlCol="0">
            <a:spAutoFit/>
          </a:bodyPr>
          <a:lstStyle/>
          <a:p>
            <a:pPr algn="ctr"/>
            <a:r>
              <a:rPr lang="en-US" sz="2800" b="1" dirty="0">
                <a:solidFill>
                  <a:schemeClr val="bg1"/>
                </a:solidFill>
                <a:effectLst>
                  <a:outerShdw blurRad="38100" dist="38100" dir="2700000" algn="tl">
                    <a:srgbClr val="000000">
                      <a:alpha val="43137"/>
                    </a:srgbClr>
                  </a:outerShdw>
                </a:effectLst>
              </a:rPr>
              <a:t>Construction</a:t>
            </a:r>
          </a:p>
          <a:p>
            <a:pPr algn="ctr"/>
            <a:r>
              <a:rPr lang="en-US" sz="2800" b="1" dirty="0">
                <a:solidFill>
                  <a:schemeClr val="bg1"/>
                </a:solidFill>
                <a:effectLst>
                  <a:outerShdw blurRad="38100" dist="38100" dir="2700000" algn="tl">
                    <a:srgbClr val="000000">
                      <a:alpha val="43137"/>
                    </a:srgbClr>
                  </a:outerShdw>
                </a:effectLst>
              </a:rPr>
              <a:t>(Orientation)</a:t>
            </a:r>
          </a:p>
        </p:txBody>
      </p:sp>
      <p:sp>
        <p:nvSpPr>
          <p:cNvPr id="5" name="TextBox 4">
            <a:extLst>
              <a:ext uri="{FF2B5EF4-FFF2-40B4-BE49-F238E27FC236}">
                <a16:creationId xmlns:a16="http://schemas.microsoft.com/office/drawing/2014/main" id="{C08D35DD-E62A-53F3-72F3-57887BE73921}"/>
              </a:ext>
            </a:extLst>
          </p:cNvPr>
          <p:cNvSpPr txBox="1"/>
          <p:nvPr/>
        </p:nvSpPr>
        <p:spPr>
          <a:xfrm>
            <a:off x="4267200" y="1019354"/>
            <a:ext cx="3657600" cy="954107"/>
          </a:xfrm>
          <a:prstGeom prst="rect">
            <a:avLst/>
          </a:prstGeom>
          <a:solidFill>
            <a:schemeClr val="accent5">
              <a:lumMod val="75000"/>
            </a:schemeClr>
          </a:solidFill>
          <a:ln>
            <a:solidFill>
              <a:schemeClr val="tx1"/>
            </a:solidFill>
          </a:ln>
        </p:spPr>
        <p:txBody>
          <a:bodyPr wrap="square" rtlCol="0">
            <a:spAutoFit/>
          </a:bodyPr>
          <a:lstStyle/>
          <a:p>
            <a:pPr algn="ctr"/>
            <a:r>
              <a:rPr lang="en-US" sz="2800" b="1" dirty="0">
                <a:solidFill>
                  <a:schemeClr val="bg1"/>
                </a:solidFill>
                <a:effectLst>
                  <a:outerShdw blurRad="38100" dist="38100" dir="2700000" algn="tl">
                    <a:srgbClr val="000000">
                      <a:alpha val="43137"/>
                    </a:srgbClr>
                  </a:outerShdw>
                </a:effectLst>
              </a:rPr>
              <a:t>Reconstruction</a:t>
            </a:r>
          </a:p>
          <a:p>
            <a:pPr algn="ctr"/>
            <a:r>
              <a:rPr lang="en-US" sz="2800" b="1" dirty="0">
                <a:solidFill>
                  <a:schemeClr val="bg1"/>
                </a:solidFill>
                <a:effectLst>
                  <a:outerShdw blurRad="38100" dist="38100" dir="2700000" algn="tl">
                    <a:srgbClr val="000000">
                      <a:alpha val="43137"/>
                    </a:srgbClr>
                  </a:outerShdw>
                </a:effectLst>
              </a:rPr>
              <a:t>(Reorientation)</a:t>
            </a:r>
          </a:p>
        </p:txBody>
      </p:sp>
      <p:cxnSp>
        <p:nvCxnSpPr>
          <p:cNvPr id="9" name="Straight Arrow Connector 8">
            <a:extLst>
              <a:ext uri="{FF2B5EF4-FFF2-40B4-BE49-F238E27FC236}">
                <a16:creationId xmlns:a16="http://schemas.microsoft.com/office/drawing/2014/main" id="{1773AE3A-4421-58BB-5B82-F7762443EC16}"/>
              </a:ext>
            </a:extLst>
          </p:cNvPr>
          <p:cNvCxnSpPr>
            <a:cxnSpLocks/>
          </p:cNvCxnSpPr>
          <p:nvPr/>
        </p:nvCxnSpPr>
        <p:spPr>
          <a:xfrm flipV="1">
            <a:off x="5024504" y="4399158"/>
            <a:ext cx="2042474" cy="11048"/>
          </a:xfrm>
          <a:prstGeom prst="straightConnector1">
            <a:avLst/>
          </a:prstGeom>
          <a:ln w="146050">
            <a:solidFill>
              <a:schemeClr val="tx1"/>
            </a:solidFill>
            <a:tailEnd type="triangle" w="sm" len="sm"/>
          </a:ln>
        </p:spPr>
        <p:style>
          <a:lnRef idx="2">
            <a:schemeClr val="accent1"/>
          </a:lnRef>
          <a:fillRef idx="0">
            <a:schemeClr val="accent1"/>
          </a:fillRef>
          <a:effectRef idx="1">
            <a:schemeClr val="accent1"/>
          </a:effectRef>
          <a:fontRef idx="minor">
            <a:schemeClr val="tx1"/>
          </a:fontRef>
        </p:style>
      </p:cxnSp>
      <p:cxnSp>
        <p:nvCxnSpPr>
          <p:cNvPr id="10" name="Straight Arrow Connector 9">
            <a:extLst>
              <a:ext uri="{FF2B5EF4-FFF2-40B4-BE49-F238E27FC236}">
                <a16:creationId xmlns:a16="http://schemas.microsoft.com/office/drawing/2014/main" id="{42FFBC6A-9EF0-7B6A-6C8C-A7FAD8AA047F}"/>
              </a:ext>
            </a:extLst>
          </p:cNvPr>
          <p:cNvCxnSpPr>
            <a:cxnSpLocks/>
          </p:cNvCxnSpPr>
          <p:nvPr/>
        </p:nvCxnSpPr>
        <p:spPr>
          <a:xfrm flipH="1" flipV="1">
            <a:off x="7066978" y="2262433"/>
            <a:ext cx="1613538" cy="1123369"/>
          </a:xfrm>
          <a:prstGeom prst="straightConnector1">
            <a:avLst/>
          </a:prstGeom>
          <a:ln w="146050">
            <a:solidFill>
              <a:schemeClr val="tx1"/>
            </a:solidFill>
            <a:tailEnd type="triangle" w="sm" len="sm"/>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1688100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FDF00A8F7E1934FAD55A45656B02876" ma:contentTypeVersion="6" ma:contentTypeDescription="Create a new document." ma:contentTypeScope="" ma:versionID="86d6c9cf939da06fdf116b150929c767">
  <xsd:schema xmlns:xsd="http://www.w3.org/2001/XMLSchema" xmlns:xs="http://www.w3.org/2001/XMLSchema" xmlns:p="http://schemas.microsoft.com/office/2006/metadata/properties" xmlns:ns3="f5243d6f-5ef2-44a0-b2ca-3929a5d123ab" targetNamespace="http://schemas.microsoft.com/office/2006/metadata/properties" ma:root="true" ma:fieldsID="ff3bd349cdf39401aaec7d210844336d" ns3:_="">
    <xsd:import namespace="f5243d6f-5ef2-44a0-b2ca-3929a5d123ab"/>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243d6f-5ef2-44a0-b2ca-3929a5d123a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SearchProperties" ma:index="13"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70E8074-2AA8-4F9F-8919-B0352C338D1C}">
  <ds:schemaRefs>
    <ds:schemaRef ds:uri="http://schemas.microsoft.com/sharepoint/v3/contenttype/forms"/>
  </ds:schemaRefs>
</ds:datastoreItem>
</file>

<file path=customXml/itemProps2.xml><?xml version="1.0" encoding="utf-8"?>
<ds:datastoreItem xmlns:ds="http://schemas.openxmlformats.org/officeDocument/2006/customXml" ds:itemID="{CB0B4E76-E367-4C08-85AE-032EEDEEB3D2}">
  <ds:schemaRefs>
    <ds:schemaRef ds:uri="f5243d6f-5ef2-44a0-b2ca-3929a5d123ab"/>
    <ds:schemaRef ds:uri="http://purl.org/dc/dcmitype/"/>
    <ds:schemaRef ds:uri="http://schemas.microsoft.com/office/2006/documentManagement/types"/>
    <ds:schemaRef ds:uri="http://www.w3.org/XML/1998/namespace"/>
    <ds:schemaRef ds:uri="http://schemas.microsoft.com/office/2006/metadata/properties"/>
    <ds:schemaRef ds:uri="http://purl.org/dc/elements/1.1/"/>
    <ds:schemaRef ds:uri="http://purl.org/dc/terms/"/>
    <ds:schemaRef ds:uri="http://schemas.microsoft.com/office/infopath/2007/PartnerControls"/>
    <ds:schemaRef ds:uri="http://schemas.openxmlformats.org/package/2006/metadata/core-properties"/>
  </ds:schemaRefs>
</ds:datastoreItem>
</file>

<file path=customXml/itemProps3.xml><?xml version="1.0" encoding="utf-8"?>
<ds:datastoreItem xmlns:ds="http://schemas.openxmlformats.org/officeDocument/2006/customXml" ds:itemID="{2B154352-4691-41BD-A699-A0F1564F1CD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5243d6f-5ef2-44a0-b2ca-3929a5d123a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7093</TotalTime>
  <Words>484</Words>
  <Application>Microsoft Office PowerPoint</Application>
  <PresentationFormat>Widescreen</PresentationFormat>
  <Paragraphs>44</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Aptos</vt:lpstr>
      <vt:lpstr>Aptos Display</vt:lpstr>
      <vt:lpstr>Arial</vt:lpstr>
      <vt:lpstr>Office Theme</vt:lpstr>
      <vt:lpstr>So You’re Dead, Now What?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So You’re Dead, Now What?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 You’re Dead, Now What?</dc:title>
  <dc:creator>Curtis Williams</dc:creator>
  <cp:lastModifiedBy>Curtis Williams</cp:lastModifiedBy>
  <cp:revision>28</cp:revision>
  <dcterms:created xsi:type="dcterms:W3CDTF">2024-05-28T17:38:13Z</dcterms:created>
  <dcterms:modified xsi:type="dcterms:W3CDTF">2024-07-14T15:02:33Z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0x0101003FDF00A8F7E1934FAD55A45656B02876</vt:lpwstr>
  </property>
</Properties>
</file>