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8FF"/>
    <a:srgbClr val="3E8ED6"/>
    <a:srgbClr val="2975C1"/>
    <a:srgbClr val="215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FA21-B31A-E750-F52E-7E15F843D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21B7D-A20A-DC2D-68FA-9A540E6A2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41408-B0EF-78AA-B52F-82657C87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02C98-9429-5FC4-A006-B34EC951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0C9D2-6328-731C-6769-E9C08810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F6BF-3AA9-DC71-1ADF-E9524243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62C3B-8AA4-0E8A-25A8-7C1E46CF3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6B4CD-46CF-DDE8-96FF-B836D34C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76068-454D-8961-D7E6-414D3413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E23B-1655-3E7E-876B-14AF5CFD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C80D5-DB68-8A1C-A1CE-9ECA3DB15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30BFA-9551-F5FA-43EE-CAA53A212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663CE-D808-1547-5F93-87C8509F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D5B1-E43F-DCB6-06C3-DE9F3A64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CF341-279B-2B72-EA92-17FD4E98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3EF3-F4F0-D5F3-6F70-EABB8680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9A451-D28F-721F-3939-17C32363F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BBBDA-2A18-8C0E-F4D7-39B360E8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43724-0469-4AA6-17A4-E4C438F1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C7835-F4CD-FB49-E0D7-6DF66442D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5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51B9-0D3B-2A5B-7F88-0CCB5C76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38935-9242-3873-0ED8-6BC6F8D19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ADEC6-7A4C-8DF7-1BFD-583C6C5F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E29A8-C5CA-7699-E8DE-5ECE6085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AB05-5DE9-F826-8F7E-4149F102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CBCC-8455-C9C0-F3DA-D9044034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C76D-2644-6A54-FAA5-8D5BFE5EE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F913D-E0A1-F097-165F-A4ABB0C72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9825A-7C13-6C9F-3BFE-C2EC2A05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74B90-5D1A-8393-9639-715128A0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CE001-3663-01EF-1511-2C9733A4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725E-3867-4D5D-DAE7-E1E2D345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5A216-0198-A017-68AF-885404831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A9312-A29D-635F-6348-7B135E245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576DE-72A1-C576-AA68-1AB947F2E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36CDC-65EE-216F-F295-77CCEFFF2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DD144-E8CD-4AD1-85CA-263F6148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74774-0963-50CA-B579-DC6C7228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25740-61D3-8148-1D2C-DDBBBC33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9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9F516-F09E-9711-F3A0-717FDA97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3F029-07B8-142F-3FB5-224CA962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D0F1E-3282-6F26-D7ED-80D5676D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DA119-7EC6-7324-BB36-E15AD407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5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6E43C-D85F-2C41-E942-D39A17F8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AAA75-43DC-4547-1FE4-586DE040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B662E-DE20-3142-22A5-C1F1F8FC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B352-0FCE-4DB0-0305-70A1C9F8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35C0F-037A-09E4-F36B-E93F5F85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11E9B-7A01-F4BC-F41F-F7DD807DF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5A644-8E11-65AF-3D5E-D04F93B1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6AC79-767D-8118-CAD2-3E2BC36C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1EBC5-B5F0-B533-4DC9-971FD5C2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2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F61E-C013-67FD-86AD-0B9BDD98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1B12AD-DFB0-973E-BD65-41639A4E7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21972-8956-8DED-7DAE-E7CBCC49C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A6AE0-BCFB-B4DE-68F2-5001DD13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B74CD-7B17-0D40-CFE9-ADCE8C7E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0C4FC-AF1F-C6F0-D24C-FD66D8E4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2C3EC-159F-46A4-7C24-7EFB6783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C530F-A690-6DC1-F60D-110A5FDE0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8212A-0FB1-85ED-8FE6-E5D5C53C0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F4E12-D9EB-4D73-A00D-F5269B760FF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6FF8A-4F44-30A8-9E35-6DA829CFF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AA92-C338-3363-B191-7A24F36CE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233777-DE4E-4836-BAF9-A5AD4A3D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fE93xON8jk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ombstone in a cemetery&#10;&#10;Description automatically generated">
            <a:extLst>
              <a:ext uri="{FF2B5EF4-FFF2-40B4-BE49-F238E27FC236}">
                <a16:creationId xmlns:a16="http://schemas.microsoft.com/office/drawing/2014/main" id="{11E2B1F3-D13C-AA28-D025-3EF79A957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9" b="7150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6604E-EE8E-520B-962C-A8C18D339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65" y="318977"/>
            <a:ext cx="4791247" cy="17437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5200" b="1" i="1" dirty="0"/>
              <a:t>So You’re Dead, Now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EB830-F34A-EE1C-1B9C-DC1B4AF0E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15" y="2062717"/>
            <a:ext cx="4964417" cy="21052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</a:rPr>
              <a:t>A biblical study of death and afterlife and how they impact our lives now</a:t>
            </a:r>
          </a:p>
        </p:txBody>
      </p:sp>
    </p:spTree>
    <p:extLst>
      <p:ext uri="{BB962C8B-B14F-4D97-AF65-F5344CB8AC3E}">
        <p14:creationId xmlns:p14="http://schemas.microsoft.com/office/powerpoint/2010/main" val="37794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Online Media 8" title="Debbie Downer: Disney World - SNL">
            <a:hlinkClick r:id="" action="ppaction://media"/>
            <a:extLst>
              <a:ext uri="{FF2B5EF4-FFF2-40B4-BE49-F238E27FC236}">
                <a16:creationId xmlns:a16="http://schemas.microsoft.com/office/drawing/2014/main" id="{D8AA7BCD-2E64-A7D2-6367-56BA123480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ombstone in a cemetery&#10;&#10;Description automatically generated">
            <a:extLst>
              <a:ext uri="{FF2B5EF4-FFF2-40B4-BE49-F238E27FC236}">
                <a16:creationId xmlns:a16="http://schemas.microsoft.com/office/drawing/2014/main" id="{11E2B1F3-D13C-AA28-D025-3EF79A957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9" b="7150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6604E-EE8E-520B-962C-A8C18D339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65" y="318977"/>
            <a:ext cx="4791247" cy="17437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5200" b="1" i="1" dirty="0"/>
              <a:t>So You’re Dead, Now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EB830-F34A-EE1C-1B9C-DC1B4AF0E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15" y="2062717"/>
            <a:ext cx="4964417" cy="21052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</a:rPr>
              <a:t>A biblical study of death and afterlife and how they impact our lives now</a:t>
            </a:r>
          </a:p>
        </p:txBody>
      </p:sp>
    </p:spTree>
    <p:extLst>
      <p:ext uri="{BB962C8B-B14F-4D97-AF65-F5344CB8AC3E}">
        <p14:creationId xmlns:p14="http://schemas.microsoft.com/office/powerpoint/2010/main" val="359519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D9F9BE-9773-1798-6A80-4C6B5477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1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4AE1B8-0884-DC81-545E-B7D0C2B30FD5}"/>
              </a:ext>
            </a:extLst>
          </p:cNvPr>
          <p:cNvCxnSpPr/>
          <p:nvPr/>
        </p:nvCxnSpPr>
        <p:spPr>
          <a:xfrm>
            <a:off x="5809673" y="240145"/>
            <a:ext cx="0" cy="5403273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4F5174-5CB6-FA8C-00DF-C995ECCBC99B}"/>
              </a:ext>
            </a:extLst>
          </p:cNvPr>
          <p:cNvCxnSpPr>
            <a:cxnSpLocks/>
          </p:cNvCxnSpPr>
          <p:nvPr/>
        </p:nvCxnSpPr>
        <p:spPr>
          <a:xfrm>
            <a:off x="2326038" y="1496291"/>
            <a:ext cx="7416800" cy="0"/>
          </a:xfrm>
          <a:prstGeom prst="straightConnector1">
            <a:avLst/>
          </a:prstGeom>
          <a:ln w="517525">
            <a:solidFill>
              <a:srgbClr val="002060"/>
            </a:soli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53583-38F8-AA95-5E30-FF60A3272E44}"/>
              </a:ext>
            </a:extLst>
          </p:cNvPr>
          <p:cNvCxnSpPr>
            <a:cxnSpLocks/>
          </p:cNvCxnSpPr>
          <p:nvPr/>
        </p:nvCxnSpPr>
        <p:spPr>
          <a:xfrm>
            <a:off x="2326038" y="3098799"/>
            <a:ext cx="7416800" cy="0"/>
          </a:xfrm>
          <a:prstGeom prst="straightConnector1">
            <a:avLst/>
          </a:prstGeom>
          <a:ln w="517525">
            <a:gradFill flip="none" rotWithShape="1">
              <a:gsLst>
                <a:gs pos="0">
                  <a:srgbClr val="FF0000"/>
                </a:gs>
                <a:gs pos="54000">
                  <a:srgbClr val="002060"/>
                </a:gs>
              </a:gsLst>
              <a:lin ang="0" scaled="1"/>
              <a:tileRect/>
            </a:gradFill>
            <a:headEnd type="none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886537-0259-EE71-5464-10A1EECF2FE3}"/>
              </a:ext>
            </a:extLst>
          </p:cNvPr>
          <p:cNvCxnSpPr>
            <a:cxnSpLocks/>
          </p:cNvCxnSpPr>
          <p:nvPr/>
        </p:nvCxnSpPr>
        <p:spPr>
          <a:xfrm flipV="1">
            <a:off x="2318327" y="4618182"/>
            <a:ext cx="3491346" cy="78509"/>
          </a:xfrm>
          <a:prstGeom prst="straightConnector1">
            <a:avLst/>
          </a:prstGeom>
          <a:ln w="517525">
            <a:solidFill>
              <a:srgbClr val="FF0000"/>
            </a:solidFill>
            <a:headEnd type="none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734F1C8-5086-7170-64D8-5FD252F84385}"/>
              </a:ext>
            </a:extLst>
          </p:cNvPr>
          <p:cNvSpPr txBox="1"/>
          <p:nvPr/>
        </p:nvSpPr>
        <p:spPr>
          <a:xfrm>
            <a:off x="2378363" y="300183"/>
            <a:ext cx="290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Present 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F955B5-3F2E-45AA-94A4-273B52BDB6FB}"/>
              </a:ext>
            </a:extLst>
          </p:cNvPr>
          <p:cNvSpPr txBox="1"/>
          <p:nvPr/>
        </p:nvSpPr>
        <p:spPr>
          <a:xfrm>
            <a:off x="5912434" y="314036"/>
            <a:ext cx="290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Age to Come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F285A7-494B-C4BB-E714-8D3F2DF028E4}"/>
              </a:ext>
            </a:extLst>
          </p:cNvPr>
          <p:cNvSpPr txBox="1"/>
          <p:nvPr/>
        </p:nvSpPr>
        <p:spPr>
          <a:xfrm>
            <a:off x="4247387" y="1292966"/>
            <a:ext cx="290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Continuity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4FCF72-BA38-228E-0E18-47C91CEEE133}"/>
              </a:ext>
            </a:extLst>
          </p:cNvPr>
          <p:cNvSpPr txBox="1"/>
          <p:nvPr/>
        </p:nvSpPr>
        <p:spPr>
          <a:xfrm>
            <a:off x="2378364" y="4472770"/>
            <a:ext cx="290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Discontinuity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D2895-31D1-908B-DCE3-7922A8A4AD11}"/>
              </a:ext>
            </a:extLst>
          </p:cNvPr>
          <p:cNvSpPr txBox="1"/>
          <p:nvPr/>
        </p:nvSpPr>
        <p:spPr>
          <a:xfrm>
            <a:off x="4207074" y="2888856"/>
            <a:ext cx="290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9804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019C5-2004-9645-6818-FC576E18E6EF}"/>
              </a:ext>
            </a:extLst>
          </p:cNvPr>
          <p:cNvSpPr txBox="1"/>
          <p:nvPr/>
        </p:nvSpPr>
        <p:spPr>
          <a:xfrm>
            <a:off x="2438400" y="4818325"/>
            <a:ext cx="7315200" cy="52120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Arithmetic</a:t>
            </a:r>
          </a:p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B7176-2A8A-2A86-AE25-BC1DD7DCA80D}"/>
              </a:ext>
            </a:extLst>
          </p:cNvPr>
          <p:cNvSpPr txBox="1"/>
          <p:nvPr/>
        </p:nvSpPr>
        <p:spPr>
          <a:xfrm>
            <a:off x="2189430" y="5341545"/>
            <a:ext cx="7813140" cy="52322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D35DD-E62A-53F3-72F3-57887BE73921}"/>
              </a:ext>
            </a:extLst>
          </p:cNvPr>
          <p:cNvSpPr txBox="1"/>
          <p:nvPr/>
        </p:nvSpPr>
        <p:spPr>
          <a:xfrm>
            <a:off x="2667000" y="4293093"/>
            <a:ext cx="6858000" cy="523220"/>
          </a:xfrm>
          <a:prstGeom prst="rect">
            <a:avLst/>
          </a:prstGeom>
          <a:solidFill>
            <a:srgbClr val="2975C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Algebra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D9A6D-905E-AC48-DA3D-D901266A28E3}"/>
              </a:ext>
            </a:extLst>
          </p:cNvPr>
          <p:cNvSpPr txBox="1"/>
          <p:nvPr/>
        </p:nvSpPr>
        <p:spPr>
          <a:xfrm>
            <a:off x="2895600" y="3767861"/>
            <a:ext cx="6400800" cy="523220"/>
          </a:xfrm>
          <a:prstGeom prst="rect">
            <a:avLst/>
          </a:prstGeom>
          <a:solidFill>
            <a:srgbClr val="3E8ED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DCD59-03FF-62B8-EF53-DFCCF7CC24AF}"/>
              </a:ext>
            </a:extLst>
          </p:cNvPr>
          <p:cNvSpPr txBox="1"/>
          <p:nvPr/>
        </p:nvSpPr>
        <p:spPr>
          <a:xfrm>
            <a:off x="3124200" y="3242629"/>
            <a:ext cx="5943600" cy="523220"/>
          </a:xfrm>
          <a:prstGeom prst="rect">
            <a:avLst/>
          </a:prstGeom>
          <a:solidFill>
            <a:srgbClr val="33A8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Trigonometry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F973E-E617-DE45-4877-14D9CAB212D6}"/>
              </a:ext>
            </a:extLst>
          </p:cNvPr>
          <p:cNvSpPr txBox="1"/>
          <p:nvPr/>
        </p:nvSpPr>
        <p:spPr>
          <a:xfrm>
            <a:off x="3352800" y="2717397"/>
            <a:ext cx="5486400" cy="52322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Calculus</a:t>
            </a:r>
          </a:p>
        </p:txBody>
      </p:sp>
    </p:spTree>
    <p:extLst>
      <p:ext uri="{BB962C8B-B14F-4D97-AF65-F5344CB8AC3E}">
        <p14:creationId xmlns:p14="http://schemas.microsoft.com/office/powerpoint/2010/main" val="166567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019C5-2004-9645-6818-FC576E18E6EF}"/>
              </a:ext>
            </a:extLst>
          </p:cNvPr>
          <p:cNvSpPr txBox="1"/>
          <p:nvPr/>
        </p:nvSpPr>
        <p:spPr>
          <a:xfrm>
            <a:off x="7547728" y="3938677"/>
            <a:ext cx="3657600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Deconstruction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(Disorientation)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B7176-2A8A-2A86-AE25-BC1DD7DCA80D}"/>
              </a:ext>
            </a:extLst>
          </p:cNvPr>
          <p:cNvSpPr txBox="1"/>
          <p:nvPr/>
        </p:nvSpPr>
        <p:spPr>
          <a:xfrm>
            <a:off x="718849" y="3938677"/>
            <a:ext cx="3657600" cy="95410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(Orientation)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D35DD-E62A-53F3-72F3-57887BE73921}"/>
              </a:ext>
            </a:extLst>
          </p:cNvPr>
          <p:cNvSpPr txBox="1"/>
          <p:nvPr/>
        </p:nvSpPr>
        <p:spPr>
          <a:xfrm>
            <a:off x="4267200" y="1019354"/>
            <a:ext cx="3657600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(Reorientation)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73AE3A-4421-58BB-5B82-F7762443EC16}"/>
              </a:ext>
            </a:extLst>
          </p:cNvPr>
          <p:cNvCxnSpPr>
            <a:cxnSpLocks/>
          </p:cNvCxnSpPr>
          <p:nvPr/>
        </p:nvCxnSpPr>
        <p:spPr>
          <a:xfrm flipV="1">
            <a:off x="5024504" y="4399158"/>
            <a:ext cx="2042474" cy="11048"/>
          </a:xfrm>
          <a:prstGeom prst="straightConnector1">
            <a:avLst/>
          </a:prstGeom>
          <a:ln w="14605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FFBC6A-9EF0-7B6A-6C8C-A7FAD8AA047F}"/>
              </a:ext>
            </a:extLst>
          </p:cNvPr>
          <p:cNvCxnSpPr>
            <a:cxnSpLocks/>
          </p:cNvCxnSpPr>
          <p:nvPr/>
        </p:nvCxnSpPr>
        <p:spPr>
          <a:xfrm flipH="1" flipV="1">
            <a:off x="7066978" y="2262433"/>
            <a:ext cx="1613538" cy="1123369"/>
          </a:xfrm>
          <a:prstGeom prst="straightConnector1">
            <a:avLst/>
          </a:prstGeom>
          <a:ln w="14605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0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ombstone in a cemetery&#10;&#10;Description automatically generated">
            <a:extLst>
              <a:ext uri="{FF2B5EF4-FFF2-40B4-BE49-F238E27FC236}">
                <a16:creationId xmlns:a16="http://schemas.microsoft.com/office/drawing/2014/main" id="{11E2B1F3-D13C-AA28-D025-3EF79A957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9" b="7150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6604E-EE8E-520B-962C-A8C18D339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65" y="318977"/>
            <a:ext cx="4791247" cy="17437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5200" b="1" i="1" dirty="0"/>
              <a:t>So You’re Dead, Now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EB830-F34A-EE1C-1B9C-DC1B4AF0E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15" y="2062717"/>
            <a:ext cx="4964417" cy="21052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>
                <a:effectLst>
                  <a:outerShdw blurRad="50800" dist="38100" dir="13500000" algn="br" rotWithShape="0">
                    <a:schemeClr val="tx1">
                      <a:alpha val="40000"/>
                    </a:schemeClr>
                  </a:outerShdw>
                </a:effectLst>
              </a:rPr>
              <a:t>A biblical study of death and afterlife and how they impact our lives now</a:t>
            </a:r>
          </a:p>
        </p:txBody>
      </p:sp>
    </p:spTree>
    <p:extLst>
      <p:ext uri="{BB962C8B-B14F-4D97-AF65-F5344CB8AC3E}">
        <p14:creationId xmlns:p14="http://schemas.microsoft.com/office/powerpoint/2010/main" val="65671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91</Words>
  <Application>Microsoft Office PowerPoint</Application>
  <PresentationFormat>Widescreen</PresentationFormat>
  <Paragraphs>23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So You’re Dead, Now What?</vt:lpstr>
      <vt:lpstr>PowerPoint Presentation</vt:lpstr>
      <vt:lpstr>So You’re Dead, Now What?</vt:lpstr>
      <vt:lpstr>PowerPoint Presentation</vt:lpstr>
      <vt:lpstr>PowerPoint Presentation</vt:lpstr>
      <vt:lpstr>PowerPoint Presentation</vt:lpstr>
      <vt:lpstr>PowerPoint Presentation</vt:lpstr>
      <vt:lpstr>So You’re Dead, Now What?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You’re Dead, Now What?</dc:title>
  <dc:creator>Curtis Williams</dc:creator>
  <cp:lastModifiedBy>Curtis Williams</cp:lastModifiedBy>
  <cp:revision>3</cp:revision>
  <dcterms:created xsi:type="dcterms:W3CDTF">2024-05-28T17:38:13Z</dcterms:created>
  <dcterms:modified xsi:type="dcterms:W3CDTF">2024-06-02T14:39:28Z</dcterms:modified>
</cp:coreProperties>
</file>