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26" r:id="rId3"/>
    <p:sldId id="325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2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200" y="168"/>
      </p:cViewPr>
      <p:guideLst/>
    </p:cSldViewPr>
  </p:slideViewPr>
  <p:outlineViewPr>
    <p:cViewPr>
      <p:scale>
        <a:sx n="33" d="100"/>
        <a:sy n="33" d="100"/>
      </p:scale>
      <p:origin x="0" y="-337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12312-CE0E-4746-A8D4-78DACC090144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8319A-FEE1-4045-B21D-5BE85BFBC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8319A-FEE1-4045-B21D-5BE85BFBC6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3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8319A-FEE1-4045-B21D-5BE85BFBC6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6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Great Divorce: “If we insist on keeping Hell (or even earth) we shall not see Heaven: if we accept Heaven we shall not be able to retain even the smallest and most intimate souvenirs of Hell.”</a:t>
            </a:r>
          </a:p>
          <a:p>
            <a:r>
              <a:rPr lang="en-US" dirty="0"/>
              <a:t>The Screwtape Letters: Screwtape is a highly placed assistant to “Our Father Below” and a mentor to his novice tempter Wormwood who is responsible for the damnation of a young man.</a:t>
            </a:r>
          </a:p>
          <a:p>
            <a:r>
              <a:rPr lang="en-US" dirty="0"/>
              <a:t>The Problem With Pain: An attempt to answer the question why must we suffer.</a:t>
            </a:r>
          </a:p>
          <a:p>
            <a:r>
              <a:rPr lang="en-US" dirty="0"/>
              <a:t>Love Wins: The Jesus Story has been hijacked by other stories that Jesus is not interested in telling because they have nothing to do with what he came to do.</a:t>
            </a:r>
          </a:p>
          <a:p>
            <a:r>
              <a:rPr lang="en-US" dirty="0"/>
              <a:t>Erasing Hell: What God said about eternity and the things we’ve made 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8319A-FEE1-4045-B21D-5BE85BFBC6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16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times a day to you ask someone that question?</a:t>
            </a:r>
          </a:p>
          <a:p>
            <a:r>
              <a:rPr lang="en-US" dirty="0"/>
              <a:t>How many times a day are you asked that question?</a:t>
            </a:r>
          </a:p>
          <a:p>
            <a:r>
              <a:rPr lang="en-US" dirty="0"/>
              <a:t>What is going on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8319A-FEE1-4045-B21D-5BE85BFBC6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deeper understanding of God’s divine character.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Either everything or nothing.</a:t>
            </a:r>
            <a:endParaRPr lang="en-US" sz="1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8319A-FEE1-4045-B21D-5BE85BFBC6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4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2FD5-0895-E246-A122-5B27135C2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6A8A3-AAC0-D640-840D-61CC17414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92AF1-F57C-1144-9926-2F49E972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D1649-E551-5149-BA80-C47A3663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95C15-D5E4-DD40-A118-B2A0EDCE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1E5E-48DF-9B46-9671-A16479DC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36F64-8406-814C-BC9A-3D4D2DE3B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3829B-D757-3F46-A63C-FA25B55F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79B9A-5C7A-C44A-8EA4-78E80C052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15281-AB0A-734B-A1EC-47F5CF1B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E478D0-F027-E842-898B-3CB37FAD6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F0CE1-B3E3-EB44-841E-320306E11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F785F-C0CE-B34C-BE9A-A8E6F13F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7434-E03E-6C4D-BC22-09603DFB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7D524-E071-A046-8B0D-91E3C6D1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D69E-3551-E642-B73B-53D9F168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E2CA0-BB91-AD4B-9134-41132ADB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2BEE-F586-7948-AB63-FB92CAD3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D2304-58DC-E744-822B-95ABC695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E83E9-9678-814B-B30D-F4876D00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4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9AD2-DDE3-EB4D-9821-1E945ADA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624B3-C117-5840-86CB-ACFE8C876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A2ED2-F4AD-6542-8911-F0F9CF36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94AF7-399E-9344-9B45-F020322A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4A10C-590C-2F4C-AF30-E4C950CC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058E-EF2D-E94A-A67A-3706EC90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076BC-ADBE-D94F-8190-11B540A32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4ED77-66D4-3F4B-87D7-D318EE17A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193CA-0B11-5647-AE8E-8EEF272BB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0BE8E-2AEB-0648-A69C-8294B5D6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E39E9-705B-574A-98EA-48B62AAD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E74B-0B13-8343-8391-1198BDD9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1A34A-6D18-D043-8D4A-0BBA866D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7120D-D4F7-CB43-AB0E-C035B84EF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9D2142-39AF-BB4D-B8BE-F685BEF62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CAA71-6CCE-6A4D-A40B-57DEE3759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2F0E79-B594-BB4E-83CA-6B2AA64E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5F03D-25DE-9A4D-B7F5-B4E8A862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6010E-414F-8940-B22B-72AA995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ECF0A-8796-514E-921B-EA2C6631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FCE45-0377-4049-9E55-2D77BA95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1007E-610F-4749-BAA3-F04A7116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891D6-0DD2-0B4F-B308-ED1E9A8F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AE2EE-44D4-A242-BA2F-E8BD9EB1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7E202-7A6E-A941-ABA8-62F6FD4F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4E980-BF0D-C14F-9F87-48A28F0E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8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739F-D5FD-DB46-9809-380BC547E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981B-A8E7-1647-BB5B-5AEB76998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F112-420C-7248-AE24-EAA8586A8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359E-9035-7C44-ADC9-4772B919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DF6EA-280E-3243-A73F-1FA39EA1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267D-B1D6-D74D-B7D1-4CE823C9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0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02B3-6EE0-1843-B62D-F933CCD5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69DDA-13DA-9A49-A6CB-C7BA1BC07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FA319-3724-3442-A6DB-6BF17096C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73E95-0B8B-C94F-8ED3-513A81FE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69514-8289-F045-A730-3F1EC7AE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3ED21-4F56-524E-98C7-300BAEF4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1377D2-3773-A248-8726-A1DF5B90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3ED8E-37F4-BD48-94D8-62E678AC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100C9-6784-BE47-85FA-CC1D16377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BE1F-423C-5046-A537-B106733C88A5}" type="datetimeFigureOut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6F3E7-81BE-454E-9A2C-EF6D5F757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1373A-37DA-CA45-A1B9-5AB5A9359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2CB7-FDB0-BD4B-968B-8CF612323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94C1-5245-094B-A114-1F46B25F9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“LIFE” </a:t>
            </a:r>
            <a:r>
              <a:rPr lang="en-US" sz="4800" i="1" dirty="0"/>
              <a:t>AFTER</a:t>
            </a:r>
            <a:r>
              <a:rPr lang="en-US" sz="4800" dirty="0"/>
              <a:t> “LIFE AFTER DEATH”</a:t>
            </a:r>
          </a:p>
        </p:txBody>
      </p:sp>
    </p:spTree>
    <p:extLst>
      <p:ext uri="{BB962C8B-B14F-4D97-AF65-F5344CB8AC3E}">
        <p14:creationId xmlns:p14="http://schemas.microsoft.com/office/powerpoint/2010/main" val="198646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94C1-5245-094B-A114-1F46B25F9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RESURRECTION</a:t>
            </a:r>
          </a:p>
        </p:txBody>
      </p:sp>
    </p:spTree>
    <p:extLst>
      <p:ext uri="{BB962C8B-B14F-4D97-AF65-F5344CB8AC3E}">
        <p14:creationId xmlns:p14="http://schemas.microsoft.com/office/powerpoint/2010/main" val="415556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F5DB-3263-3FAC-11FD-0D141FDFE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u="sng" dirty="0"/>
              <a:t>My Theology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900" dirty="0"/>
              <a:t>Wrapped Up in </a:t>
            </a:r>
            <a:r>
              <a:rPr lang="en-US" sz="3900" u="sng" dirty="0"/>
              <a:t>Two</a:t>
            </a:r>
            <a:r>
              <a:rPr lang="en-US" sz="3900" dirty="0"/>
              <a:t> Words</a:t>
            </a:r>
          </a:p>
          <a:p>
            <a:pPr marL="914400" lvl="2" indent="0">
              <a:buNone/>
            </a:pPr>
            <a:r>
              <a:rPr lang="en-US" sz="3900" dirty="0"/>
              <a:t>“I AM”</a:t>
            </a:r>
          </a:p>
          <a:p>
            <a:pPr marL="457200" lvl="1" indent="0">
              <a:buNone/>
            </a:pPr>
            <a:r>
              <a:rPr lang="en-US" sz="3900" dirty="0"/>
              <a:t>Unpacked in </a:t>
            </a:r>
            <a:r>
              <a:rPr lang="en-US" sz="3900" u="sng" dirty="0"/>
              <a:t>Six</a:t>
            </a:r>
            <a:r>
              <a:rPr lang="en-US" sz="3900" dirty="0"/>
              <a:t> Words</a:t>
            </a:r>
          </a:p>
          <a:p>
            <a:pPr marL="914400" lvl="2" indent="0">
              <a:buNone/>
            </a:pPr>
            <a:r>
              <a:rPr lang="en-US" sz="3900" dirty="0"/>
              <a:t>Yahweh Creates</a:t>
            </a:r>
          </a:p>
          <a:p>
            <a:pPr marL="914400" lvl="2" indent="0">
              <a:buNone/>
            </a:pPr>
            <a:r>
              <a:rPr lang="en-US" sz="3900" dirty="0"/>
              <a:t>Jesus Restores</a:t>
            </a:r>
          </a:p>
          <a:p>
            <a:pPr marL="914400" lvl="2" indent="0">
              <a:buNone/>
            </a:pPr>
            <a:r>
              <a:rPr lang="en-US" sz="3900" dirty="0"/>
              <a:t>Spirit Resides</a:t>
            </a:r>
          </a:p>
          <a:p>
            <a:pPr marL="457200" lvl="1" indent="0">
              <a:buNone/>
            </a:pPr>
            <a:r>
              <a:rPr lang="en-US" sz="3900" u="sng" dirty="0"/>
              <a:t>Five</a:t>
            </a:r>
            <a:r>
              <a:rPr lang="en-US" sz="3900" dirty="0"/>
              <a:t> Guiding Principals</a:t>
            </a:r>
          </a:p>
          <a:p>
            <a:pPr marL="914400" lvl="2" indent="0">
              <a:buNone/>
            </a:pPr>
            <a:r>
              <a:rPr lang="en-US" sz="3900" dirty="0"/>
              <a:t>Believing Loyalty</a:t>
            </a:r>
          </a:p>
          <a:p>
            <a:pPr marL="914400" lvl="2" indent="0">
              <a:buNone/>
            </a:pPr>
            <a:r>
              <a:rPr lang="en-US" sz="3900" dirty="0"/>
              <a:t>Choices Have Consequences</a:t>
            </a:r>
          </a:p>
          <a:p>
            <a:pPr marL="914400" lvl="2" indent="0">
              <a:buNone/>
            </a:pPr>
            <a:r>
              <a:rPr lang="en-US" sz="3900" dirty="0"/>
              <a:t>Hope Trumps Fear</a:t>
            </a:r>
          </a:p>
          <a:p>
            <a:pPr marL="914400" lvl="2" indent="0">
              <a:buNone/>
            </a:pPr>
            <a:r>
              <a:rPr lang="en-US" sz="3900" dirty="0"/>
              <a:t>Faith Trumps Knowledge</a:t>
            </a:r>
          </a:p>
          <a:p>
            <a:pPr marL="914400" lvl="2" indent="0">
              <a:buNone/>
            </a:pPr>
            <a:r>
              <a:rPr lang="en-US" sz="3900" dirty="0"/>
              <a:t>Love Trumps Everything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2880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25FF-BC67-0F41-95F8-E943E773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Life After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AC641-C366-404F-B499-4241B26C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fontAlgn="ctr"/>
            <a:r>
              <a:rPr lang="en-US" sz="2800" dirty="0"/>
              <a:t>Books that got me thinking:</a:t>
            </a:r>
          </a:p>
          <a:p>
            <a:pPr lvl="3" fontAlgn="ctr"/>
            <a:r>
              <a:rPr lang="en-US" sz="2800" dirty="0"/>
              <a:t>The Great Divorce by C.S. Lewis</a:t>
            </a:r>
          </a:p>
          <a:p>
            <a:pPr lvl="3" fontAlgn="ctr"/>
            <a:r>
              <a:rPr lang="en-US" sz="2800" dirty="0"/>
              <a:t>The Screwtape Letters by C.S. Lewis</a:t>
            </a:r>
          </a:p>
          <a:p>
            <a:pPr lvl="3" fontAlgn="ctr"/>
            <a:r>
              <a:rPr lang="en-US" sz="2800" dirty="0"/>
              <a:t>The Problem of Pain by C.S. Lewis</a:t>
            </a:r>
          </a:p>
          <a:p>
            <a:pPr lvl="3" fontAlgn="ctr"/>
            <a:r>
              <a:rPr lang="en-US" sz="2800" dirty="0"/>
              <a:t>Love Wins by Rob Bell</a:t>
            </a:r>
          </a:p>
          <a:p>
            <a:pPr lvl="3" fontAlgn="ctr"/>
            <a:r>
              <a:rPr lang="en-US" sz="2800" dirty="0"/>
              <a:t>Erasing Hell by Francis Chan</a:t>
            </a:r>
          </a:p>
          <a:p>
            <a:pPr lvl="3" fontAlgn="ctr"/>
            <a:r>
              <a:rPr lang="en-US" sz="2800" dirty="0"/>
              <a:t>The Unseen Realm by Michael S. Heiser</a:t>
            </a:r>
          </a:p>
          <a:p>
            <a:pPr lvl="3" fontAlgn="ctr"/>
            <a:r>
              <a:rPr lang="en-US" sz="2800" dirty="0"/>
              <a:t>The Resurrection of the Son of God by N.T. Wright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B28E-CF0A-5745-A3BA-2CA14332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So, what do you “think”?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917CC-E34C-7B45-8F58-4087E54B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fontAlgn="ctr"/>
            <a:r>
              <a:rPr lang="en-US" sz="2800" dirty="0"/>
              <a:t>People do not “THINK”</a:t>
            </a:r>
          </a:p>
          <a:p>
            <a:pPr lvl="3" fontAlgn="ctr"/>
            <a:r>
              <a:rPr lang="en-US" sz="2800" dirty="0"/>
              <a:t>They either “KNOW”</a:t>
            </a:r>
          </a:p>
          <a:p>
            <a:pPr lvl="3" fontAlgn="ctr"/>
            <a:r>
              <a:rPr lang="en-US" sz="2800" dirty="0"/>
              <a:t>Or they “IMAGINE”</a:t>
            </a:r>
          </a:p>
          <a:p>
            <a:pPr lvl="2" fontAlgn="ctr"/>
            <a:r>
              <a:rPr lang="en-US" sz="2800" dirty="0"/>
              <a:t>What, exactly, do you know?</a:t>
            </a:r>
          </a:p>
          <a:p>
            <a:pPr lvl="2" fontAlgn="ctr"/>
            <a:r>
              <a:rPr lang="en-US" sz="2800" dirty="0"/>
              <a:t>How do you know what you know?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5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6EE1-F7CE-AA49-8811-0222A51A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Nicodemus | Take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47112-C0B8-914D-9148-125BA1728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fontAlgn="ctr"/>
            <a:r>
              <a:rPr lang="en-US" sz="2800" dirty="0"/>
              <a:t>John 3:1-15</a:t>
            </a:r>
          </a:p>
          <a:p>
            <a:pPr lvl="4" fontAlgn="ctr"/>
            <a:r>
              <a:rPr lang="en-US" sz="2000" dirty="0"/>
              <a:t>N: We </a:t>
            </a:r>
            <a:r>
              <a:rPr lang="en-US" sz="2000" b="1" u="sng" dirty="0"/>
              <a:t>know</a:t>
            </a:r>
            <a:r>
              <a:rPr lang="en-US" sz="2000" dirty="0"/>
              <a:t> you are a teacher from God.</a:t>
            </a:r>
          </a:p>
          <a:p>
            <a:pPr lvl="4" fontAlgn="ctr"/>
            <a:r>
              <a:rPr lang="en-US" sz="2000" dirty="0"/>
              <a:t>J: Unless you are made new you cannot experience the kingdom of God.</a:t>
            </a:r>
          </a:p>
          <a:p>
            <a:pPr lvl="4" fontAlgn="ctr"/>
            <a:r>
              <a:rPr lang="en-US" sz="2000" dirty="0"/>
              <a:t>N: How can this be?</a:t>
            </a:r>
          </a:p>
          <a:p>
            <a:pPr lvl="4" fontAlgn="ctr"/>
            <a:r>
              <a:rPr lang="en-US" sz="2000" dirty="0"/>
              <a:t>J: Because you are looking through the wrong lens.</a:t>
            </a:r>
          </a:p>
          <a:p>
            <a:pPr lvl="4" fontAlgn="ctr"/>
            <a:r>
              <a:rPr lang="en-US" sz="2000" dirty="0"/>
              <a:t>How do you </a:t>
            </a:r>
            <a:r>
              <a:rPr lang="en-US" sz="2000" b="1" u="sng" dirty="0"/>
              <a:t>imagine</a:t>
            </a:r>
            <a:r>
              <a:rPr lang="en-US" sz="2000" dirty="0"/>
              <a:t> Nicodemus felt after this conversation? </a:t>
            </a:r>
          </a:p>
          <a:p>
            <a:pPr lvl="4" fontAlgn="ctr"/>
            <a:r>
              <a:rPr lang="en-US" sz="2000" dirty="0"/>
              <a:t>Would it be safe to say Nicodemus is genuinely “curious”?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51726-D87F-914D-B775-A927F0A8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Nicodemus | Take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1576-421D-9540-B271-0FC67BDD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fontAlgn="ctr"/>
            <a:r>
              <a:rPr lang="en-US" sz="2800" dirty="0"/>
              <a:t>John 7:45-53</a:t>
            </a:r>
          </a:p>
          <a:p>
            <a:pPr lvl="4" fontAlgn="ctr"/>
            <a:r>
              <a:rPr lang="en-US" sz="2000" dirty="0"/>
              <a:t>P: We </a:t>
            </a:r>
            <a:r>
              <a:rPr lang="en-US" sz="2000" b="1" u="sng" dirty="0"/>
              <a:t>know</a:t>
            </a:r>
            <a:r>
              <a:rPr lang="en-US" sz="2000" dirty="0"/>
              <a:t> the law and we are good. They don't and they are accursed.</a:t>
            </a:r>
          </a:p>
          <a:p>
            <a:pPr lvl="4" fontAlgn="ctr"/>
            <a:r>
              <a:rPr lang="en-US" sz="2000" dirty="0"/>
              <a:t>N: Maybe we should make sure we </a:t>
            </a:r>
            <a:r>
              <a:rPr lang="en-US" sz="2000" b="1" u="sng" dirty="0"/>
              <a:t>know</a:t>
            </a:r>
            <a:r>
              <a:rPr lang="en-US" sz="2000" dirty="0"/>
              <a:t> what he is doing before we judge.</a:t>
            </a:r>
          </a:p>
          <a:p>
            <a:pPr lvl="4" fontAlgn="ctr"/>
            <a:r>
              <a:rPr lang="en-US" sz="2000" dirty="0"/>
              <a:t>Does it sound like Nicodemus is beginning to challenge what he </a:t>
            </a:r>
            <a:r>
              <a:rPr lang="en-US" sz="2000" b="1" u="sng" dirty="0"/>
              <a:t>thinks</a:t>
            </a:r>
            <a:r>
              <a:rPr lang="en-US" sz="2000" dirty="0"/>
              <a:t> he </a:t>
            </a:r>
            <a:r>
              <a:rPr lang="en-US" sz="2000" b="1" u="sng" dirty="0"/>
              <a:t>knows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9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29F6-AAA8-C548-B654-80F1790D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Nicodemus | Take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3599-C3C9-9745-9F17-67C584AC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fontAlgn="ctr"/>
            <a:r>
              <a:rPr lang="en-US" sz="2800" dirty="0"/>
              <a:t>John 19:38-42</a:t>
            </a:r>
          </a:p>
          <a:p>
            <a:pPr lvl="4" fontAlgn="ctr"/>
            <a:r>
              <a:rPr lang="en-US" sz="2000" dirty="0"/>
              <a:t>How do you </a:t>
            </a:r>
            <a:r>
              <a:rPr lang="en-US" sz="2000" b="1" u="sng" dirty="0"/>
              <a:t>imagine</a:t>
            </a:r>
            <a:r>
              <a:rPr lang="en-US" sz="2000" dirty="0"/>
              <a:t> this scene?</a:t>
            </a:r>
          </a:p>
          <a:p>
            <a:pPr lvl="4" fontAlgn="ctr"/>
            <a:r>
              <a:rPr lang="en-US" sz="2000" dirty="0"/>
              <a:t>Is it possible that what Nicodemus </a:t>
            </a:r>
            <a:r>
              <a:rPr lang="en-US" sz="2000" b="1" u="sng" dirty="0"/>
              <a:t>knows</a:t>
            </a:r>
            <a:r>
              <a:rPr lang="en-US" sz="2000" dirty="0"/>
              <a:t> about Jesus has changed?</a:t>
            </a:r>
          </a:p>
          <a:p>
            <a:pPr lvl="4" fontAlgn="ctr"/>
            <a:r>
              <a:rPr lang="en-US" sz="2000" dirty="0"/>
              <a:t>Maybe he is beginning to see through a different lens.</a:t>
            </a:r>
          </a:p>
          <a:p>
            <a:pPr lvl="4" fontAlgn="ctr"/>
            <a:r>
              <a:rPr lang="en-US" sz="2000" b="1" u="sng" dirty="0"/>
              <a:t>Ones focus has a way of changing at the feet 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DBB9-8E71-614C-B416-BF921136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We </a:t>
            </a:r>
            <a:r>
              <a:rPr lang="en-US" b="1" u="sng" dirty="0"/>
              <a:t>Know</a:t>
            </a:r>
            <a:r>
              <a:rPr lang="en-US" dirty="0"/>
              <a:t> Concerning: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3ACE7-CD15-DA42-B337-AA6D32CC9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3800" dirty="0"/>
              <a:t>God’s Character</a:t>
            </a:r>
          </a:p>
          <a:p>
            <a:pPr fontAlgn="ctr"/>
            <a:r>
              <a:rPr lang="en-US" sz="3800" dirty="0"/>
              <a:t>Jesus’ Coming</a:t>
            </a:r>
          </a:p>
          <a:p>
            <a:pPr fontAlgn="ctr"/>
            <a:r>
              <a:rPr lang="en-US" sz="3800" dirty="0"/>
              <a:t>Spirit’s Purpose</a:t>
            </a:r>
          </a:p>
          <a:p>
            <a:pPr fontAlgn="ctr"/>
            <a:r>
              <a:rPr lang="en-US" sz="3800" dirty="0"/>
              <a:t>Our Response</a:t>
            </a:r>
          </a:p>
          <a:p>
            <a:pPr lvl="2" fontAlgn="ctr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55592</TotalTime>
  <Words>536</Words>
  <Application>Microsoft Macintosh PowerPoint</Application>
  <PresentationFormat>Widescreen</PresentationFormat>
  <Paragraphs>70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“LIFE” AFTER “LIFE AFTER DEATH”</vt:lpstr>
      <vt:lpstr>RESURRECTION</vt:lpstr>
      <vt:lpstr>PowerPoint Presentation</vt:lpstr>
      <vt:lpstr>Life After Death</vt:lpstr>
      <vt:lpstr>So, what do you “think”?</vt:lpstr>
      <vt:lpstr>Nicodemus | Take 1</vt:lpstr>
      <vt:lpstr>Nicodemus | Take 2</vt:lpstr>
      <vt:lpstr>Nicodemus | Take 3</vt:lpstr>
      <vt:lpstr>What Do We Know Concerning: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AND HELL</dc:title>
  <dc:creator>Jess Ellis</dc:creator>
  <cp:lastModifiedBy>Jess Ellis</cp:lastModifiedBy>
  <cp:revision>148</cp:revision>
  <dcterms:created xsi:type="dcterms:W3CDTF">2019-06-01T02:06:24Z</dcterms:created>
  <dcterms:modified xsi:type="dcterms:W3CDTF">2023-06-25T18:55:20Z</dcterms:modified>
</cp:coreProperties>
</file>