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326" r:id="rId3"/>
    <p:sldId id="264" r:id="rId4"/>
    <p:sldId id="274" r:id="rId5"/>
    <p:sldId id="327" r:id="rId6"/>
    <p:sldId id="275" r:id="rId7"/>
    <p:sldId id="276" r:id="rId8"/>
    <p:sldId id="277" r:id="rId9"/>
    <p:sldId id="278" r:id="rId10"/>
    <p:sldId id="280" r:id="rId11"/>
    <p:sldId id="281" r:id="rId12"/>
    <p:sldId id="282" r:id="rId13"/>
    <p:sldId id="284" r:id="rId14"/>
    <p:sldId id="285" r:id="rId15"/>
    <p:sldId id="286" r:id="rId16"/>
    <p:sldId id="287" r:id="rId17"/>
    <p:sldId id="288" r:id="rId18"/>
    <p:sldId id="324" r:id="rId19"/>
    <p:sldId id="328" r:id="rId20"/>
    <p:sldId id="257" r:id="rId21"/>
    <p:sldId id="258" r:id="rId22"/>
    <p:sldId id="259" r:id="rId23"/>
    <p:sldId id="260" r:id="rId24"/>
    <p:sldId id="261" r:id="rId25"/>
    <p:sldId id="262" r:id="rId26"/>
    <p:sldId id="26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81"/>
    <p:restoredTop sz="94529"/>
  </p:normalViewPr>
  <p:slideViewPr>
    <p:cSldViewPr snapToGrid="0" snapToObjects="1">
      <p:cViewPr varScale="1">
        <p:scale>
          <a:sx n="107" d="100"/>
          <a:sy n="107" d="100"/>
        </p:scale>
        <p:origin x="240" y="176"/>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7/8/23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2</a:t>
            </a:fld>
            <a:endParaRPr lang="en-US"/>
          </a:p>
        </p:txBody>
      </p:sp>
    </p:spTree>
    <p:extLst>
      <p:ext uri="{BB962C8B-B14F-4D97-AF65-F5344CB8AC3E}">
        <p14:creationId xmlns:p14="http://schemas.microsoft.com/office/powerpoint/2010/main" val="267486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deeper understanding of God’s divine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Either everything or nothing.</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480047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2FD5-0895-E246-A122-5B27135C29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B6A8A3-AAC0-D640-840D-61CC17414E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292AF1-F57C-1144-9926-2F49E972679B}"/>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5" name="Footer Placeholder 4">
            <a:extLst>
              <a:ext uri="{FF2B5EF4-FFF2-40B4-BE49-F238E27FC236}">
                <a16:creationId xmlns:a16="http://schemas.microsoft.com/office/drawing/2014/main" id="{4FED1649-E551-5149-BA80-C47A36639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95C15-D5E4-DD40-A118-B2A0EDCEBBFC}"/>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54855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81E5E-48DF-9B46-9671-A16479DCF0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36F64-8406-814C-BC9A-3D4D2DE3BA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3829B-D757-3F46-A63C-FA25B55F9D27}"/>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5" name="Footer Placeholder 4">
            <a:extLst>
              <a:ext uri="{FF2B5EF4-FFF2-40B4-BE49-F238E27FC236}">
                <a16:creationId xmlns:a16="http://schemas.microsoft.com/office/drawing/2014/main" id="{71779B9A-5C7A-C44A-8EA4-78E80C052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15281-AB0A-734B-A1EC-47F5CF1BC277}"/>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51387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E478D0-F027-E842-898B-3CB37FAD64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0F0CE1-B3E3-EB44-841E-320306E116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F785F-C0CE-B34C-BE9A-A8E6F13FC99B}"/>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5" name="Footer Placeholder 4">
            <a:extLst>
              <a:ext uri="{FF2B5EF4-FFF2-40B4-BE49-F238E27FC236}">
                <a16:creationId xmlns:a16="http://schemas.microsoft.com/office/drawing/2014/main" id="{97FB7434-E03E-6C4D-BC22-09603DFBE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7D524-E071-A046-8B0D-91E3C6D135C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64487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ED69E-3551-E642-B73B-53D9F16807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3E2CA0-BB91-AD4B-9134-41132ADBAD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12BEE-F586-7948-AB63-FB92CAD37089}"/>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5" name="Footer Placeholder 4">
            <a:extLst>
              <a:ext uri="{FF2B5EF4-FFF2-40B4-BE49-F238E27FC236}">
                <a16:creationId xmlns:a16="http://schemas.microsoft.com/office/drawing/2014/main" id="{B60D2304-58DC-E744-822B-95ABC695E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E83E9-9678-814B-B30D-F4876D00DB7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944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9AD2-DDE3-EB4D-9821-1E945ADA1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9624B3-C117-5840-86CB-ACFE8C876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BA2ED2-F4AD-6542-8911-F0F9CF36AB86}"/>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5" name="Footer Placeholder 4">
            <a:extLst>
              <a:ext uri="{FF2B5EF4-FFF2-40B4-BE49-F238E27FC236}">
                <a16:creationId xmlns:a16="http://schemas.microsoft.com/office/drawing/2014/main" id="{2DE94AF7-399E-9344-9B45-F020322AA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4A10C-590C-2F4C-AF30-E4C950CC1FE8}"/>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93187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7058E-EF2D-E94A-A67A-3706EC9007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D076BC-ADBE-D94F-8190-11B540A32A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54ED77-66D4-3F4B-87D7-D318EE17AA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E193CA-0B11-5647-AE8E-8EEF272BB42F}"/>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6" name="Footer Placeholder 5">
            <a:extLst>
              <a:ext uri="{FF2B5EF4-FFF2-40B4-BE49-F238E27FC236}">
                <a16:creationId xmlns:a16="http://schemas.microsoft.com/office/drawing/2014/main" id="{BB40BE8E-2AEB-0648-A69C-8294B5D6B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E39E9-705B-574A-98EA-48B62AAD5D61}"/>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13064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E74B-0B13-8343-8391-1198BDD959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E1A34A-6D18-D043-8D4A-0BBA866DC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B7120D-D4F7-CB43-AB0E-C035B84EF7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9D2142-39AF-BB4D-B8BE-F685BEF62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5CAA71-6CCE-6A4D-A40B-57DEE37598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2F0E79-B594-BB4E-83CA-6B2AA64EF335}"/>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8" name="Footer Placeholder 7">
            <a:extLst>
              <a:ext uri="{FF2B5EF4-FFF2-40B4-BE49-F238E27FC236}">
                <a16:creationId xmlns:a16="http://schemas.microsoft.com/office/drawing/2014/main" id="{8565F03D-25DE-9A4D-B7F5-B4E8A862E0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C6010E-414F-8940-B22B-72AA99524CE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0371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CF0A-8796-514E-921B-EA2C66319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FFCE45-0377-4049-9E55-2D77BA9587E8}"/>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4" name="Footer Placeholder 3">
            <a:extLst>
              <a:ext uri="{FF2B5EF4-FFF2-40B4-BE49-F238E27FC236}">
                <a16:creationId xmlns:a16="http://schemas.microsoft.com/office/drawing/2014/main" id="{4FE1007E-610F-4749-BAA3-F04A7116A5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F891D6-0DD2-0B4F-B308-ED1E9A8F9060}"/>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32106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AE2EE-44D4-A242-BA2F-E8BD9EB1C748}"/>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3" name="Footer Placeholder 2">
            <a:extLst>
              <a:ext uri="{FF2B5EF4-FFF2-40B4-BE49-F238E27FC236}">
                <a16:creationId xmlns:a16="http://schemas.microsoft.com/office/drawing/2014/main" id="{3AC7E202-7A6E-A941-ABA8-62F6FD4F9B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D4E980-BF0D-C14F-9F87-48A28F0EEF3F}"/>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51258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B739F-D5FD-DB46-9809-380BC547E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E7981B-A8E7-1647-BB5B-5AEB76998C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31F112-420C-7248-AE24-EAA8586A8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4359E-9035-7C44-ADC9-4772B919820D}"/>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6" name="Footer Placeholder 5">
            <a:extLst>
              <a:ext uri="{FF2B5EF4-FFF2-40B4-BE49-F238E27FC236}">
                <a16:creationId xmlns:a16="http://schemas.microsoft.com/office/drawing/2014/main" id="{971DF6EA-280E-3243-A73F-1FA39EA1E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1267D-B1D6-D74D-B7D1-4CE823C9F4B6}"/>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28800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02B3-6EE0-1843-B62D-F933CCD5F3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869DDA-13DA-9A49-A6CB-C7BA1BC077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4FA319-3724-3442-A6DB-6BF17096C8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3E95-0B8B-C94F-8ED3-513A81FE6389}"/>
              </a:ext>
            </a:extLst>
          </p:cNvPr>
          <p:cNvSpPr>
            <a:spLocks noGrp="1"/>
          </p:cNvSpPr>
          <p:nvPr>
            <p:ph type="dt" sz="half" idx="10"/>
          </p:nvPr>
        </p:nvSpPr>
        <p:spPr/>
        <p:txBody>
          <a:bodyPr/>
          <a:lstStyle/>
          <a:p>
            <a:fld id="{31EABE1F-423C-5046-A537-B106733C88A5}" type="datetimeFigureOut">
              <a:rPr lang="en-US" smtClean="0"/>
              <a:t>7/8/23</a:t>
            </a:fld>
            <a:endParaRPr lang="en-US"/>
          </a:p>
        </p:txBody>
      </p:sp>
      <p:sp>
        <p:nvSpPr>
          <p:cNvPr id="6" name="Footer Placeholder 5">
            <a:extLst>
              <a:ext uri="{FF2B5EF4-FFF2-40B4-BE49-F238E27FC236}">
                <a16:creationId xmlns:a16="http://schemas.microsoft.com/office/drawing/2014/main" id="{E8D69514-8289-F045-A730-3F1EC7AEC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3ED21-4F56-524E-98C7-300BAEF450B0}"/>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66588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1377D2-3773-A248-8726-A1DF5B905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53ED8E-37F4-BD48-94D8-62E678ACD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100C9-6784-BE47-85FA-CC1D163778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ABE1F-423C-5046-A537-B106733C88A5}" type="datetimeFigureOut">
              <a:rPr lang="en-US" smtClean="0"/>
              <a:t>7/8/23</a:t>
            </a:fld>
            <a:endParaRPr lang="en-US"/>
          </a:p>
        </p:txBody>
      </p:sp>
      <p:sp>
        <p:nvSpPr>
          <p:cNvPr id="5" name="Footer Placeholder 4">
            <a:extLst>
              <a:ext uri="{FF2B5EF4-FFF2-40B4-BE49-F238E27FC236}">
                <a16:creationId xmlns:a16="http://schemas.microsoft.com/office/drawing/2014/main" id="{78E6F3E7-81BE-454E-9A2C-EF6D5F757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E1373A-37DA-CA45-A1B9-5AB5A9359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35999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“LIFE” </a:t>
            </a:r>
            <a:r>
              <a:rPr lang="en-US" sz="4800" i="1" dirty="0"/>
              <a:t>AFTER</a:t>
            </a:r>
            <a:r>
              <a:rPr lang="en-US" sz="4800" dirty="0"/>
              <a:t> “LIFE AFTER DEATH”</a:t>
            </a:r>
          </a:p>
        </p:txBody>
      </p:sp>
    </p:spTree>
    <p:extLst>
      <p:ext uri="{BB962C8B-B14F-4D97-AF65-F5344CB8AC3E}">
        <p14:creationId xmlns:p14="http://schemas.microsoft.com/office/powerpoint/2010/main" val="1986462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07FE-3307-7646-8D4A-AD50081B8134}"/>
              </a:ext>
            </a:extLst>
          </p:cNvPr>
          <p:cNvSpPr>
            <a:spLocks noGrp="1"/>
          </p:cNvSpPr>
          <p:nvPr>
            <p:ph type="title"/>
          </p:nvPr>
        </p:nvSpPr>
        <p:spPr/>
        <p:txBody>
          <a:bodyPr>
            <a:normAutofit fontScale="90000"/>
          </a:bodyPr>
          <a:lstStyle/>
          <a:p>
            <a:pPr algn="ctr"/>
            <a:br>
              <a:rPr lang="en-US" dirty="0"/>
            </a:br>
            <a:r>
              <a:rPr lang="en-US" b="1" dirty="0"/>
              <a:t>God’s Representation</a:t>
            </a:r>
            <a:br>
              <a:rPr lang="en-US" dirty="0"/>
            </a:br>
            <a:endParaRPr lang="en-US" dirty="0"/>
          </a:p>
        </p:txBody>
      </p:sp>
      <p:sp>
        <p:nvSpPr>
          <p:cNvPr id="3" name="Content Placeholder 2">
            <a:extLst>
              <a:ext uri="{FF2B5EF4-FFF2-40B4-BE49-F238E27FC236}">
                <a16:creationId xmlns:a16="http://schemas.microsoft.com/office/drawing/2014/main" id="{B7B790B8-B0A3-EC48-9F9E-10F8E9A680DA}"/>
              </a:ext>
            </a:extLst>
          </p:cNvPr>
          <p:cNvSpPr>
            <a:spLocks noGrp="1"/>
          </p:cNvSpPr>
          <p:nvPr>
            <p:ph idx="1"/>
          </p:nvPr>
        </p:nvSpPr>
        <p:spPr/>
        <p:txBody>
          <a:bodyPr/>
          <a:lstStyle/>
          <a:p>
            <a:pPr lvl="0"/>
            <a:r>
              <a:rPr lang="en-US" dirty="0"/>
              <a:t>“If you had known Me, you would have known My Father also; from now on you know Him, and have seen Him.” | John 14:7</a:t>
            </a:r>
          </a:p>
          <a:p>
            <a:pPr lvl="0"/>
            <a:r>
              <a:rPr lang="en-US" dirty="0"/>
              <a:t>And He is the radiance of His glory and the exact representation of His nature, and upholds all things by the word of His power. | Hebrews 1:3</a:t>
            </a:r>
          </a:p>
        </p:txBody>
      </p:sp>
    </p:spTree>
    <p:extLst>
      <p:ext uri="{BB962C8B-B14F-4D97-AF65-F5344CB8AC3E}">
        <p14:creationId xmlns:p14="http://schemas.microsoft.com/office/powerpoint/2010/main" val="422618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7BC15-FEC8-6549-B7B3-1176AB54B0D0}"/>
              </a:ext>
            </a:extLst>
          </p:cNvPr>
          <p:cNvSpPr>
            <a:spLocks noGrp="1"/>
          </p:cNvSpPr>
          <p:nvPr>
            <p:ph type="title"/>
          </p:nvPr>
        </p:nvSpPr>
        <p:spPr/>
        <p:txBody>
          <a:bodyPr>
            <a:normAutofit fontScale="90000"/>
          </a:bodyPr>
          <a:lstStyle/>
          <a:p>
            <a:pPr algn="ctr"/>
            <a:br>
              <a:rPr lang="en-US" dirty="0"/>
            </a:br>
            <a:r>
              <a:rPr lang="en-US" b="1" dirty="0"/>
              <a:t>Freedom</a:t>
            </a:r>
            <a:br>
              <a:rPr lang="en-US" b="1" dirty="0"/>
            </a:br>
            <a:endParaRPr lang="en-US" b="1" dirty="0"/>
          </a:p>
        </p:txBody>
      </p:sp>
      <p:sp>
        <p:nvSpPr>
          <p:cNvPr id="3" name="Content Placeholder 2">
            <a:extLst>
              <a:ext uri="{FF2B5EF4-FFF2-40B4-BE49-F238E27FC236}">
                <a16:creationId xmlns:a16="http://schemas.microsoft.com/office/drawing/2014/main" id="{787780F4-5887-2846-AE29-B52A6DB120B6}"/>
              </a:ext>
            </a:extLst>
          </p:cNvPr>
          <p:cNvSpPr>
            <a:spLocks noGrp="1"/>
          </p:cNvSpPr>
          <p:nvPr>
            <p:ph idx="1"/>
          </p:nvPr>
        </p:nvSpPr>
        <p:spPr/>
        <p:txBody>
          <a:bodyPr/>
          <a:lstStyle/>
          <a:p>
            <a:pPr lvl="0"/>
            <a:r>
              <a:rPr lang="en-US" dirty="0"/>
              <a:t>For the law of the Spirit of life in Christ Jesus has set you free from the law of sin and of death. | Romans 8:2</a:t>
            </a:r>
          </a:p>
          <a:p>
            <a:pPr lvl="0"/>
            <a:r>
              <a:rPr lang="en-US" dirty="0"/>
              <a:t>It was for freedom that Christ set us free; therefore keep standing firm and do not be subject again to a yoke of slavery. | Galatians 5:1</a:t>
            </a:r>
          </a:p>
          <a:p>
            <a:pPr lvl="0"/>
            <a:r>
              <a:rPr lang="en-US" dirty="0"/>
              <a:t>I came that they may have life, and have it abundantly. | John 10:10</a:t>
            </a:r>
          </a:p>
        </p:txBody>
      </p:sp>
    </p:spTree>
    <p:extLst>
      <p:ext uri="{BB962C8B-B14F-4D97-AF65-F5344CB8AC3E}">
        <p14:creationId xmlns:p14="http://schemas.microsoft.com/office/powerpoint/2010/main" val="136181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A8A9-AE61-224E-B1F0-CDF66DF6145C}"/>
              </a:ext>
            </a:extLst>
          </p:cNvPr>
          <p:cNvSpPr>
            <a:spLocks noGrp="1"/>
          </p:cNvSpPr>
          <p:nvPr>
            <p:ph type="title"/>
          </p:nvPr>
        </p:nvSpPr>
        <p:spPr/>
        <p:txBody>
          <a:bodyPr>
            <a:normAutofit fontScale="90000"/>
          </a:bodyPr>
          <a:lstStyle/>
          <a:p>
            <a:pPr algn="ctr"/>
            <a:br>
              <a:rPr lang="en-US" dirty="0"/>
            </a:br>
            <a:r>
              <a:rPr lang="en-US" b="1" dirty="0"/>
              <a:t>Holy Spirit’s Purpose</a:t>
            </a:r>
            <a:br>
              <a:rPr lang="en-US" dirty="0"/>
            </a:br>
            <a:endParaRPr lang="en-US" dirty="0"/>
          </a:p>
        </p:txBody>
      </p:sp>
      <p:sp>
        <p:nvSpPr>
          <p:cNvPr id="3" name="Content Placeholder 2">
            <a:extLst>
              <a:ext uri="{FF2B5EF4-FFF2-40B4-BE49-F238E27FC236}">
                <a16:creationId xmlns:a16="http://schemas.microsoft.com/office/drawing/2014/main" id="{4CDFCD75-44E8-044E-BC13-E5A59E075B2E}"/>
              </a:ext>
            </a:extLst>
          </p:cNvPr>
          <p:cNvSpPr>
            <a:spLocks noGrp="1"/>
          </p:cNvSpPr>
          <p:nvPr>
            <p:ph idx="1"/>
          </p:nvPr>
        </p:nvSpPr>
        <p:spPr/>
        <p:txBody>
          <a:bodyPr>
            <a:normAutofit fontScale="92500" lnSpcReduction="10000"/>
          </a:bodyPr>
          <a:lstStyle/>
          <a:p>
            <a:pPr lvl="0"/>
            <a:r>
              <a:rPr lang="en-US" dirty="0"/>
              <a:t>How would you describe Holy Spirit to an unbeliever?</a:t>
            </a:r>
          </a:p>
          <a:p>
            <a:pPr lvl="0"/>
            <a:r>
              <a:rPr lang="en-US" dirty="0"/>
              <a:t>List action words that describe Holy Spirit:</a:t>
            </a:r>
          </a:p>
          <a:p>
            <a:pPr lvl="1"/>
            <a:r>
              <a:rPr lang="en-US" sz="2800" dirty="0"/>
              <a:t>Reveal</a:t>
            </a:r>
          </a:p>
          <a:p>
            <a:pPr lvl="1"/>
            <a:r>
              <a:rPr lang="en-US" sz="2800" dirty="0"/>
              <a:t>Convict</a:t>
            </a:r>
          </a:p>
          <a:p>
            <a:pPr lvl="1"/>
            <a:r>
              <a:rPr lang="en-US" sz="2800" dirty="0"/>
              <a:t>Indwell</a:t>
            </a:r>
          </a:p>
          <a:p>
            <a:pPr lvl="1"/>
            <a:r>
              <a:rPr lang="en-US" sz="2800" dirty="0"/>
              <a:t>Impower</a:t>
            </a:r>
          </a:p>
          <a:p>
            <a:pPr lvl="1"/>
            <a:r>
              <a:rPr lang="en-US" sz="2800" dirty="0"/>
              <a:t>Help</a:t>
            </a:r>
          </a:p>
          <a:p>
            <a:pPr lvl="1"/>
            <a:r>
              <a:rPr lang="en-US" sz="2800" dirty="0"/>
              <a:t>Teach</a:t>
            </a:r>
          </a:p>
          <a:p>
            <a:pPr lvl="1"/>
            <a:r>
              <a:rPr lang="en-US" sz="2800" dirty="0"/>
              <a:t>Guide</a:t>
            </a:r>
          </a:p>
          <a:p>
            <a:pPr lvl="1"/>
            <a:r>
              <a:rPr lang="en-US" sz="2800" dirty="0"/>
              <a:t>Protect</a:t>
            </a:r>
          </a:p>
          <a:p>
            <a:pPr lvl="1"/>
            <a:r>
              <a:rPr lang="en-US" sz="2800" dirty="0"/>
              <a:t>Transform</a:t>
            </a:r>
          </a:p>
        </p:txBody>
      </p:sp>
    </p:spTree>
    <p:extLst>
      <p:ext uri="{BB962C8B-B14F-4D97-AF65-F5344CB8AC3E}">
        <p14:creationId xmlns:p14="http://schemas.microsoft.com/office/powerpoint/2010/main" val="125117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54F8A-4027-F241-8DD9-D627695E3A3C}"/>
              </a:ext>
            </a:extLst>
          </p:cNvPr>
          <p:cNvSpPr>
            <a:spLocks noGrp="1"/>
          </p:cNvSpPr>
          <p:nvPr>
            <p:ph type="title"/>
          </p:nvPr>
        </p:nvSpPr>
        <p:spPr/>
        <p:txBody>
          <a:bodyPr>
            <a:normAutofit fontScale="90000"/>
          </a:bodyPr>
          <a:lstStyle/>
          <a:p>
            <a:br>
              <a:rPr lang="en-US" dirty="0"/>
            </a:br>
            <a:r>
              <a:rPr lang="en-US" dirty="0"/>
              <a:t>Romans 8</a:t>
            </a:r>
            <a:br>
              <a:rPr lang="en-US" dirty="0"/>
            </a:br>
            <a:endParaRPr lang="en-US" dirty="0"/>
          </a:p>
        </p:txBody>
      </p:sp>
      <p:sp>
        <p:nvSpPr>
          <p:cNvPr id="3" name="Content Placeholder 2">
            <a:extLst>
              <a:ext uri="{FF2B5EF4-FFF2-40B4-BE49-F238E27FC236}">
                <a16:creationId xmlns:a16="http://schemas.microsoft.com/office/drawing/2014/main" id="{C2F857F5-256E-1348-8264-052CFF04A710}"/>
              </a:ext>
            </a:extLst>
          </p:cNvPr>
          <p:cNvSpPr>
            <a:spLocks noGrp="1"/>
          </p:cNvSpPr>
          <p:nvPr>
            <p:ph idx="1"/>
          </p:nvPr>
        </p:nvSpPr>
        <p:spPr/>
        <p:txBody>
          <a:bodyPr/>
          <a:lstStyle/>
          <a:p>
            <a:r>
              <a:rPr lang="en-US" dirty="0"/>
              <a:t>Holy Spirit:</a:t>
            </a:r>
          </a:p>
          <a:p>
            <a:pPr lvl="1"/>
            <a:r>
              <a:rPr lang="en-US" sz="2800" dirty="0"/>
              <a:t>Sets us free.</a:t>
            </a:r>
          </a:p>
          <a:p>
            <a:pPr lvl="1"/>
            <a:r>
              <a:rPr lang="en-US" sz="2800" dirty="0"/>
              <a:t>Offers us life and peace.</a:t>
            </a:r>
          </a:p>
          <a:p>
            <a:pPr lvl="1"/>
            <a:r>
              <a:rPr lang="en-US" sz="2800" dirty="0"/>
              <a:t>Testifies we are children of God.</a:t>
            </a:r>
          </a:p>
          <a:p>
            <a:pPr lvl="1"/>
            <a:r>
              <a:rPr lang="en-US" sz="2800" dirty="0"/>
              <a:t>Helps our weakness.</a:t>
            </a:r>
          </a:p>
          <a:p>
            <a:pPr lvl="1"/>
            <a:r>
              <a:rPr lang="en-US" sz="2800" dirty="0"/>
              <a:t>Intercedes for us.</a:t>
            </a:r>
          </a:p>
        </p:txBody>
      </p:sp>
    </p:spTree>
    <p:extLst>
      <p:ext uri="{BB962C8B-B14F-4D97-AF65-F5344CB8AC3E}">
        <p14:creationId xmlns:p14="http://schemas.microsoft.com/office/powerpoint/2010/main" val="103456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95EB-BEE9-1D4C-9397-992A3D588C5F}"/>
              </a:ext>
            </a:extLst>
          </p:cNvPr>
          <p:cNvSpPr>
            <a:spLocks noGrp="1"/>
          </p:cNvSpPr>
          <p:nvPr>
            <p:ph type="title"/>
          </p:nvPr>
        </p:nvSpPr>
        <p:spPr/>
        <p:txBody>
          <a:bodyPr>
            <a:normAutofit fontScale="90000"/>
          </a:bodyPr>
          <a:lstStyle/>
          <a:p>
            <a:br>
              <a:rPr lang="en-US" dirty="0"/>
            </a:br>
            <a:r>
              <a:rPr lang="en-US" dirty="0"/>
              <a:t>2 Corinthians 3:7-18</a:t>
            </a:r>
            <a:br>
              <a:rPr lang="en-US" dirty="0"/>
            </a:br>
            <a:endParaRPr lang="en-US" dirty="0"/>
          </a:p>
        </p:txBody>
      </p:sp>
      <p:sp>
        <p:nvSpPr>
          <p:cNvPr id="3" name="Content Placeholder 2">
            <a:extLst>
              <a:ext uri="{FF2B5EF4-FFF2-40B4-BE49-F238E27FC236}">
                <a16:creationId xmlns:a16="http://schemas.microsoft.com/office/drawing/2014/main" id="{99793F15-97E3-AE49-82EF-5FF64D739EFD}"/>
              </a:ext>
            </a:extLst>
          </p:cNvPr>
          <p:cNvSpPr>
            <a:spLocks noGrp="1"/>
          </p:cNvSpPr>
          <p:nvPr>
            <p:ph idx="1"/>
          </p:nvPr>
        </p:nvSpPr>
        <p:spPr/>
        <p:txBody>
          <a:bodyPr/>
          <a:lstStyle/>
          <a:p>
            <a:pPr lvl="0"/>
            <a:r>
              <a:rPr lang="en-US" dirty="0"/>
              <a:t>The glory of the Law fades away.</a:t>
            </a:r>
          </a:p>
          <a:p>
            <a:pPr lvl="0"/>
            <a:r>
              <a:rPr lang="en-US" dirty="0"/>
              <a:t>The glory of the Spirit surpasses the glory of the Law.</a:t>
            </a:r>
          </a:p>
          <a:p>
            <a:pPr lvl="0"/>
            <a:r>
              <a:rPr lang="en-US" dirty="0"/>
              <a:t>The veil is removed through Christ.</a:t>
            </a:r>
          </a:p>
          <a:p>
            <a:pPr lvl="0"/>
            <a:r>
              <a:rPr lang="en-US" dirty="0"/>
              <a:t>The Lord is the Spirit.</a:t>
            </a:r>
          </a:p>
          <a:p>
            <a:pPr lvl="0"/>
            <a:r>
              <a:rPr lang="en-US" dirty="0"/>
              <a:t>Where the Spirit of the Lord is there is liberty.</a:t>
            </a:r>
          </a:p>
          <a:p>
            <a:pPr lvl="0"/>
            <a:r>
              <a:rPr lang="en-US" dirty="0"/>
              <a:t>We are being transformed into the image of the Lord through the Spirit.</a:t>
            </a:r>
          </a:p>
        </p:txBody>
      </p:sp>
    </p:spTree>
    <p:extLst>
      <p:ext uri="{BB962C8B-B14F-4D97-AF65-F5344CB8AC3E}">
        <p14:creationId xmlns:p14="http://schemas.microsoft.com/office/powerpoint/2010/main" val="355356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8AF24-EF52-364A-9E10-E44A4DA74A31}"/>
              </a:ext>
            </a:extLst>
          </p:cNvPr>
          <p:cNvSpPr>
            <a:spLocks noGrp="1"/>
          </p:cNvSpPr>
          <p:nvPr>
            <p:ph type="title"/>
          </p:nvPr>
        </p:nvSpPr>
        <p:spPr/>
        <p:txBody>
          <a:bodyPr>
            <a:normAutofit fontScale="90000"/>
          </a:bodyPr>
          <a:lstStyle/>
          <a:p>
            <a:br>
              <a:rPr lang="en-US" dirty="0"/>
            </a:br>
            <a:r>
              <a:rPr lang="en-US" dirty="0"/>
              <a:t>John 3:1-15</a:t>
            </a:r>
            <a:br>
              <a:rPr lang="en-US" dirty="0"/>
            </a:br>
            <a:endParaRPr lang="en-US" dirty="0"/>
          </a:p>
        </p:txBody>
      </p:sp>
      <p:sp>
        <p:nvSpPr>
          <p:cNvPr id="3" name="Content Placeholder 2">
            <a:extLst>
              <a:ext uri="{FF2B5EF4-FFF2-40B4-BE49-F238E27FC236}">
                <a16:creationId xmlns:a16="http://schemas.microsoft.com/office/drawing/2014/main" id="{D5F65793-2926-4D4D-BA58-CB34B249F498}"/>
              </a:ext>
            </a:extLst>
          </p:cNvPr>
          <p:cNvSpPr>
            <a:spLocks noGrp="1"/>
          </p:cNvSpPr>
          <p:nvPr>
            <p:ph idx="1"/>
          </p:nvPr>
        </p:nvSpPr>
        <p:spPr/>
        <p:txBody>
          <a:bodyPr/>
          <a:lstStyle/>
          <a:p>
            <a:pPr lvl="0"/>
            <a:r>
              <a:rPr lang="en-US" dirty="0"/>
              <a:t>Nicodemus is struggling to wrap his head around who Jesus is.</a:t>
            </a:r>
          </a:p>
          <a:p>
            <a:pPr lvl="0"/>
            <a:r>
              <a:rPr lang="en-US" dirty="0"/>
              <a:t>Jesus tells Nicodemus he must be made new to see or experience the kingdom of God.</a:t>
            </a:r>
          </a:p>
          <a:p>
            <a:pPr lvl="0"/>
            <a:r>
              <a:rPr lang="en-US" dirty="0"/>
              <a:t>Nicodemus does not get it because he is looking through the wrong lens.</a:t>
            </a:r>
          </a:p>
          <a:p>
            <a:pPr lvl="0"/>
            <a:r>
              <a:rPr lang="en-US" dirty="0"/>
              <a:t>Nicodemus is searching for the kingdom of God with a veil over his face.</a:t>
            </a:r>
          </a:p>
          <a:p>
            <a:pPr lvl="0"/>
            <a:r>
              <a:rPr lang="en-US" dirty="0"/>
              <a:t>But at the foot of the cross the veil is removed.</a:t>
            </a:r>
          </a:p>
          <a:p>
            <a:pPr marL="0" indent="0">
              <a:buNone/>
            </a:pPr>
            <a:endParaRPr lang="en-US" dirty="0"/>
          </a:p>
        </p:txBody>
      </p:sp>
    </p:spTree>
    <p:extLst>
      <p:ext uri="{BB962C8B-B14F-4D97-AF65-F5344CB8AC3E}">
        <p14:creationId xmlns:p14="http://schemas.microsoft.com/office/powerpoint/2010/main" val="45418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F3D6-4253-DB4D-A343-9165C3BAAB94}"/>
              </a:ext>
            </a:extLst>
          </p:cNvPr>
          <p:cNvSpPr>
            <a:spLocks noGrp="1"/>
          </p:cNvSpPr>
          <p:nvPr>
            <p:ph type="title"/>
          </p:nvPr>
        </p:nvSpPr>
        <p:spPr/>
        <p:txBody>
          <a:bodyPr/>
          <a:lstStyle/>
          <a:p>
            <a:pPr algn="ctr"/>
            <a:r>
              <a:rPr lang="en-US" b="1" dirty="0"/>
              <a:t>Our Response</a:t>
            </a:r>
          </a:p>
        </p:txBody>
      </p:sp>
      <p:sp>
        <p:nvSpPr>
          <p:cNvPr id="3" name="Content Placeholder 2">
            <a:extLst>
              <a:ext uri="{FF2B5EF4-FFF2-40B4-BE49-F238E27FC236}">
                <a16:creationId xmlns:a16="http://schemas.microsoft.com/office/drawing/2014/main" id="{097E827C-E3B6-6E45-9C77-7A05BE808655}"/>
              </a:ext>
            </a:extLst>
          </p:cNvPr>
          <p:cNvSpPr>
            <a:spLocks noGrp="1"/>
          </p:cNvSpPr>
          <p:nvPr>
            <p:ph idx="1"/>
          </p:nvPr>
        </p:nvSpPr>
        <p:spPr/>
        <p:txBody>
          <a:bodyPr/>
          <a:lstStyle/>
          <a:p>
            <a:r>
              <a:rPr lang="en-US" sz="3200" dirty="0"/>
              <a:t>How do we respond to:</a:t>
            </a:r>
          </a:p>
          <a:p>
            <a:pPr lvl="1"/>
            <a:r>
              <a:rPr lang="en-US" sz="3200" dirty="0"/>
              <a:t>An all powerful and all loving </a:t>
            </a:r>
            <a:r>
              <a:rPr lang="en-US" sz="3200" b="1" u="sng" dirty="0"/>
              <a:t>God</a:t>
            </a:r>
          </a:p>
          <a:p>
            <a:pPr lvl="1"/>
            <a:r>
              <a:rPr lang="en-US" sz="3200" dirty="0"/>
              <a:t>A light and life giving </a:t>
            </a:r>
            <a:r>
              <a:rPr lang="en-US" sz="3200" b="1" u="sng" dirty="0"/>
              <a:t>Jesus</a:t>
            </a:r>
          </a:p>
          <a:p>
            <a:pPr lvl="1"/>
            <a:r>
              <a:rPr lang="en-US" sz="3200" dirty="0"/>
              <a:t>An ever present and revealing </a:t>
            </a:r>
            <a:r>
              <a:rPr lang="en-US" sz="3200" b="1" u="sng" dirty="0"/>
              <a:t>Spirit</a:t>
            </a:r>
          </a:p>
        </p:txBody>
      </p:sp>
    </p:spTree>
    <p:extLst>
      <p:ext uri="{BB962C8B-B14F-4D97-AF65-F5344CB8AC3E}">
        <p14:creationId xmlns:p14="http://schemas.microsoft.com/office/powerpoint/2010/main" val="238320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D7A78-26C1-994C-B7BB-6E56017C8C7E}"/>
              </a:ext>
            </a:extLst>
          </p:cNvPr>
          <p:cNvSpPr>
            <a:spLocks noGrp="1"/>
          </p:cNvSpPr>
          <p:nvPr>
            <p:ph type="title"/>
          </p:nvPr>
        </p:nvSpPr>
        <p:spPr>
          <a:xfrm>
            <a:off x="838200" y="365125"/>
            <a:ext cx="10515600" cy="6044142"/>
          </a:xfrm>
        </p:spPr>
        <p:txBody>
          <a:bodyPr>
            <a:normAutofit/>
          </a:bodyPr>
          <a:lstStyle/>
          <a:p>
            <a:pPr algn="ctr"/>
            <a:r>
              <a:rPr lang="en-US" sz="6000" dirty="0"/>
              <a:t>OVERWHELMED</a:t>
            </a:r>
          </a:p>
        </p:txBody>
      </p:sp>
    </p:spTree>
    <p:extLst>
      <p:ext uri="{BB962C8B-B14F-4D97-AF65-F5344CB8AC3E}">
        <p14:creationId xmlns:p14="http://schemas.microsoft.com/office/powerpoint/2010/main" val="2867264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E2ED-61D9-5A49-889C-CF9A7014A70D}"/>
              </a:ext>
            </a:extLst>
          </p:cNvPr>
          <p:cNvSpPr>
            <a:spLocks noGrp="1"/>
          </p:cNvSpPr>
          <p:nvPr>
            <p:ph type="title"/>
          </p:nvPr>
        </p:nvSpPr>
        <p:spPr/>
        <p:txBody>
          <a:bodyPr/>
          <a:lstStyle/>
          <a:p>
            <a:pPr algn="ctr"/>
            <a:r>
              <a:rPr lang="en-US" dirty="0"/>
              <a:t>Sum It All Up</a:t>
            </a:r>
          </a:p>
        </p:txBody>
      </p:sp>
      <p:sp>
        <p:nvSpPr>
          <p:cNvPr id="3" name="Content Placeholder 2">
            <a:extLst>
              <a:ext uri="{FF2B5EF4-FFF2-40B4-BE49-F238E27FC236}">
                <a16:creationId xmlns:a16="http://schemas.microsoft.com/office/drawing/2014/main" id="{C3F643C1-C837-DC45-8D9D-187939710DBD}"/>
              </a:ext>
            </a:extLst>
          </p:cNvPr>
          <p:cNvSpPr>
            <a:spLocks noGrp="1"/>
          </p:cNvSpPr>
          <p:nvPr>
            <p:ph idx="1"/>
          </p:nvPr>
        </p:nvSpPr>
        <p:spPr/>
        <p:txBody>
          <a:bodyPr>
            <a:normAutofit/>
          </a:bodyPr>
          <a:lstStyle/>
          <a:p>
            <a:pPr marL="0" indent="0">
              <a:buNone/>
            </a:pPr>
            <a:r>
              <a:rPr lang="en-US" sz="3600" dirty="0"/>
              <a:t>“May the God of hope fill you with all joy and peace as you trust in him, so that you may overflow with hope by the power of the Holy Spirit.”</a:t>
            </a:r>
          </a:p>
          <a:p>
            <a:pPr marL="0" indent="0" algn="r">
              <a:buNone/>
            </a:pPr>
            <a:r>
              <a:rPr lang="en-US" sz="3600" dirty="0"/>
              <a:t>Romans 15: 13</a:t>
            </a:r>
          </a:p>
        </p:txBody>
      </p:sp>
    </p:spTree>
    <p:extLst>
      <p:ext uri="{BB962C8B-B14F-4D97-AF65-F5344CB8AC3E}">
        <p14:creationId xmlns:p14="http://schemas.microsoft.com/office/powerpoint/2010/main" val="1719757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D7A78-26C1-994C-B7BB-6E56017C8C7E}"/>
              </a:ext>
            </a:extLst>
          </p:cNvPr>
          <p:cNvSpPr>
            <a:spLocks noGrp="1"/>
          </p:cNvSpPr>
          <p:nvPr>
            <p:ph type="title"/>
          </p:nvPr>
        </p:nvSpPr>
        <p:spPr>
          <a:xfrm>
            <a:off x="838200" y="365125"/>
            <a:ext cx="10515600" cy="6044142"/>
          </a:xfrm>
        </p:spPr>
        <p:txBody>
          <a:bodyPr>
            <a:normAutofit/>
          </a:bodyPr>
          <a:lstStyle/>
          <a:p>
            <a:pPr algn="ctr"/>
            <a:r>
              <a:rPr lang="en-US" sz="6000" dirty="0"/>
              <a:t>THE STORY</a:t>
            </a:r>
          </a:p>
        </p:txBody>
      </p:sp>
    </p:spTree>
    <p:extLst>
      <p:ext uri="{BB962C8B-B14F-4D97-AF65-F5344CB8AC3E}">
        <p14:creationId xmlns:p14="http://schemas.microsoft.com/office/powerpoint/2010/main" val="128169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5400" dirty="0"/>
              <a:t>RESURRECTION</a:t>
            </a:r>
          </a:p>
        </p:txBody>
      </p:sp>
    </p:spTree>
    <p:extLst>
      <p:ext uri="{BB962C8B-B14F-4D97-AF65-F5344CB8AC3E}">
        <p14:creationId xmlns:p14="http://schemas.microsoft.com/office/powerpoint/2010/main" val="4155563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F9D6AAC-3C5A-D0FE-B022-877479005615}"/>
              </a:ext>
            </a:extLst>
          </p:cNvPr>
          <p:cNvCxnSpPr>
            <a:cxnSpLocks/>
          </p:cNvCxnSpPr>
          <p:nvPr/>
        </p:nvCxnSpPr>
        <p:spPr>
          <a:xfrm>
            <a:off x="1078786" y="1221279"/>
            <a:ext cx="97090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CE3700-DE49-1BE8-D3E6-0226A5047534}"/>
              </a:ext>
            </a:extLst>
          </p:cNvPr>
          <p:cNvSpPr txBox="1"/>
          <p:nvPr/>
        </p:nvSpPr>
        <p:spPr>
          <a:xfrm>
            <a:off x="1726057" y="297950"/>
            <a:ext cx="2003461" cy="923330"/>
          </a:xfrm>
          <a:prstGeom prst="rect">
            <a:avLst/>
          </a:prstGeom>
          <a:noFill/>
        </p:spPr>
        <p:txBody>
          <a:bodyPr wrap="square" rtlCol="0">
            <a:spAutoFit/>
          </a:bodyPr>
          <a:lstStyle/>
          <a:p>
            <a:r>
              <a:rPr lang="en-US" dirty="0"/>
              <a:t>God the Father</a:t>
            </a:r>
          </a:p>
          <a:p>
            <a:r>
              <a:rPr lang="en-US" dirty="0"/>
              <a:t>God the Son</a:t>
            </a:r>
          </a:p>
          <a:p>
            <a:r>
              <a:rPr lang="en-US" dirty="0"/>
              <a:t>God the Spirit</a:t>
            </a:r>
          </a:p>
        </p:txBody>
      </p:sp>
      <p:sp>
        <p:nvSpPr>
          <p:cNvPr id="9" name="TextBox 8">
            <a:extLst>
              <a:ext uri="{FF2B5EF4-FFF2-40B4-BE49-F238E27FC236}">
                <a16:creationId xmlns:a16="http://schemas.microsoft.com/office/drawing/2014/main" id="{87B73764-EFA6-8F40-ABFB-04D931A05B3C}"/>
              </a:ext>
            </a:extLst>
          </p:cNvPr>
          <p:cNvSpPr txBox="1"/>
          <p:nvPr/>
        </p:nvSpPr>
        <p:spPr>
          <a:xfrm>
            <a:off x="158726" y="1036613"/>
            <a:ext cx="920060" cy="369332"/>
          </a:xfrm>
          <a:prstGeom prst="rect">
            <a:avLst/>
          </a:prstGeom>
          <a:noFill/>
        </p:spPr>
        <p:txBody>
          <a:bodyPr wrap="none" rtlCol="0">
            <a:spAutoFit/>
          </a:bodyPr>
          <a:lstStyle/>
          <a:p>
            <a:r>
              <a:rPr lang="en-US" dirty="0"/>
              <a:t>Eternity</a:t>
            </a:r>
          </a:p>
        </p:txBody>
      </p:sp>
    </p:spTree>
    <p:extLst>
      <p:ext uri="{BB962C8B-B14F-4D97-AF65-F5344CB8AC3E}">
        <p14:creationId xmlns:p14="http://schemas.microsoft.com/office/powerpoint/2010/main" val="311232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F9D6AAC-3C5A-D0FE-B022-877479005615}"/>
              </a:ext>
            </a:extLst>
          </p:cNvPr>
          <p:cNvCxnSpPr>
            <a:cxnSpLocks/>
          </p:cNvCxnSpPr>
          <p:nvPr/>
        </p:nvCxnSpPr>
        <p:spPr>
          <a:xfrm>
            <a:off x="1078786" y="1221279"/>
            <a:ext cx="97090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CE3700-DE49-1BE8-D3E6-0226A5047534}"/>
              </a:ext>
            </a:extLst>
          </p:cNvPr>
          <p:cNvSpPr txBox="1"/>
          <p:nvPr/>
        </p:nvSpPr>
        <p:spPr>
          <a:xfrm>
            <a:off x="1726058" y="297950"/>
            <a:ext cx="1592496" cy="923330"/>
          </a:xfrm>
          <a:prstGeom prst="rect">
            <a:avLst/>
          </a:prstGeom>
          <a:noFill/>
        </p:spPr>
        <p:txBody>
          <a:bodyPr wrap="square" rtlCol="0">
            <a:spAutoFit/>
          </a:bodyPr>
          <a:lstStyle/>
          <a:p>
            <a:r>
              <a:rPr lang="en-US" dirty="0"/>
              <a:t>God the Father</a:t>
            </a:r>
          </a:p>
          <a:p>
            <a:r>
              <a:rPr lang="en-US" dirty="0"/>
              <a:t>God the Son</a:t>
            </a:r>
          </a:p>
          <a:p>
            <a:r>
              <a:rPr lang="en-US" dirty="0"/>
              <a:t>God the Spirit</a:t>
            </a:r>
          </a:p>
        </p:txBody>
      </p:sp>
      <p:sp>
        <p:nvSpPr>
          <p:cNvPr id="9" name="TextBox 8">
            <a:extLst>
              <a:ext uri="{FF2B5EF4-FFF2-40B4-BE49-F238E27FC236}">
                <a16:creationId xmlns:a16="http://schemas.microsoft.com/office/drawing/2014/main" id="{87B73764-EFA6-8F40-ABFB-04D931A05B3C}"/>
              </a:ext>
            </a:extLst>
          </p:cNvPr>
          <p:cNvSpPr txBox="1"/>
          <p:nvPr/>
        </p:nvSpPr>
        <p:spPr>
          <a:xfrm>
            <a:off x="158726" y="1036613"/>
            <a:ext cx="920060" cy="369332"/>
          </a:xfrm>
          <a:prstGeom prst="rect">
            <a:avLst/>
          </a:prstGeom>
          <a:noFill/>
        </p:spPr>
        <p:txBody>
          <a:bodyPr wrap="none" rtlCol="0">
            <a:spAutoFit/>
          </a:bodyPr>
          <a:lstStyle/>
          <a:p>
            <a:r>
              <a:rPr lang="en-US" dirty="0"/>
              <a:t>Eternity</a:t>
            </a:r>
          </a:p>
        </p:txBody>
      </p:sp>
      <p:cxnSp>
        <p:nvCxnSpPr>
          <p:cNvPr id="3" name="Straight Connector 2">
            <a:extLst>
              <a:ext uri="{FF2B5EF4-FFF2-40B4-BE49-F238E27FC236}">
                <a16:creationId xmlns:a16="http://schemas.microsoft.com/office/drawing/2014/main" id="{15A99E42-6446-005A-DE43-310DC364B510}"/>
              </a:ext>
            </a:extLst>
          </p:cNvPr>
          <p:cNvCxnSpPr/>
          <p:nvPr/>
        </p:nvCxnSpPr>
        <p:spPr>
          <a:xfrm>
            <a:off x="3482939" y="297950"/>
            <a:ext cx="0" cy="923329"/>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1F1CFF8-3526-9004-5C1A-F71189205070}"/>
              </a:ext>
            </a:extLst>
          </p:cNvPr>
          <p:cNvSpPr txBox="1"/>
          <p:nvPr/>
        </p:nvSpPr>
        <p:spPr>
          <a:xfrm>
            <a:off x="3572933" y="574949"/>
            <a:ext cx="988788" cy="369332"/>
          </a:xfrm>
          <a:prstGeom prst="rect">
            <a:avLst/>
          </a:prstGeom>
          <a:noFill/>
        </p:spPr>
        <p:txBody>
          <a:bodyPr wrap="square" rtlCol="0">
            <a:spAutoFit/>
          </a:bodyPr>
          <a:lstStyle/>
          <a:p>
            <a:r>
              <a:rPr lang="en-US" dirty="0"/>
              <a:t>Creation</a:t>
            </a:r>
          </a:p>
        </p:txBody>
      </p:sp>
      <p:sp>
        <p:nvSpPr>
          <p:cNvPr id="6" name="TextBox 5">
            <a:extLst>
              <a:ext uri="{FF2B5EF4-FFF2-40B4-BE49-F238E27FC236}">
                <a16:creationId xmlns:a16="http://schemas.microsoft.com/office/drawing/2014/main" id="{94EF0D0C-E86D-4EC9-7626-BC02B161DB47}"/>
              </a:ext>
            </a:extLst>
          </p:cNvPr>
          <p:cNvSpPr txBox="1"/>
          <p:nvPr/>
        </p:nvSpPr>
        <p:spPr>
          <a:xfrm>
            <a:off x="10171415" y="810311"/>
            <a:ext cx="641009" cy="369332"/>
          </a:xfrm>
          <a:prstGeom prst="rect">
            <a:avLst/>
          </a:prstGeom>
          <a:noFill/>
        </p:spPr>
        <p:txBody>
          <a:bodyPr wrap="none" rtlCol="0">
            <a:spAutoFit/>
          </a:bodyPr>
          <a:lstStyle/>
          <a:p>
            <a:r>
              <a:rPr lang="en-US" dirty="0"/>
              <a:t>Light</a:t>
            </a:r>
          </a:p>
        </p:txBody>
      </p:sp>
      <p:sp>
        <p:nvSpPr>
          <p:cNvPr id="7" name="TextBox 6">
            <a:extLst>
              <a:ext uri="{FF2B5EF4-FFF2-40B4-BE49-F238E27FC236}">
                <a16:creationId xmlns:a16="http://schemas.microsoft.com/office/drawing/2014/main" id="{42E3DEB5-898D-A63B-F659-E211CFA4207D}"/>
              </a:ext>
            </a:extLst>
          </p:cNvPr>
          <p:cNvSpPr txBox="1"/>
          <p:nvPr/>
        </p:nvSpPr>
        <p:spPr>
          <a:xfrm>
            <a:off x="10234157" y="1252641"/>
            <a:ext cx="515526" cy="369332"/>
          </a:xfrm>
          <a:prstGeom prst="rect">
            <a:avLst/>
          </a:prstGeom>
          <a:noFill/>
        </p:spPr>
        <p:txBody>
          <a:bodyPr wrap="none" rtlCol="0">
            <a:spAutoFit/>
          </a:bodyPr>
          <a:lstStyle/>
          <a:p>
            <a:r>
              <a:rPr lang="en-US" dirty="0"/>
              <a:t>Life</a:t>
            </a:r>
          </a:p>
        </p:txBody>
      </p:sp>
    </p:spTree>
    <p:extLst>
      <p:ext uri="{BB962C8B-B14F-4D97-AF65-F5344CB8AC3E}">
        <p14:creationId xmlns:p14="http://schemas.microsoft.com/office/powerpoint/2010/main" val="642088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F9D6AAC-3C5A-D0FE-B022-877479005615}"/>
              </a:ext>
            </a:extLst>
          </p:cNvPr>
          <p:cNvCxnSpPr>
            <a:cxnSpLocks/>
          </p:cNvCxnSpPr>
          <p:nvPr/>
        </p:nvCxnSpPr>
        <p:spPr>
          <a:xfrm>
            <a:off x="1078786" y="1221279"/>
            <a:ext cx="97090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CE3700-DE49-1BE8-D3E6-0226A5047534}"/>
              </a:ext>
            </a:extLst>
          </p:cNvPr>
          <p:cNvSpPr txBox="1"/>
          <p:nvPr/>
        </p:nvSpPr>
        <p:spPr>
          <a:xfrm>
            <a:off x="1726058" y="297950"/>
            <a:ext cx="1592496" cy="923330"/>
          </a:xfrm>
          <a:prstGeom prst="rect">
            <a:avLst/>
          </a:prstGeom>
          <a:noFill/>
        </p:spPr>
        <p:txBody>
          <a:bodyPr wrap="square" rtlCol="0">
            <a:spAutoFit/>
          </a:bodyPr>
          <a:lstStyle/>
          <a:p>
            <a:r>
              <a:rPr lang="en-US" dirty="0"/>
              <a:t>God the Father</a:t>
            </a:r>
          </a:p>
          <a:p>
            <a:r>
              <a:rPr lang="en-US" dirty="0"/>
              <a:t>God the Son</a:t>
            </a:r>
          </a:p>
          <a:p>
            <a:r>
              <a:rPr lang="en-US" dirty="0"/>
              <a:t>God the Spirit</a:t>
            </a:r>
          </a:p>
        </p:txBody>
      </p:sp>
      <p:sp>
        <p:nvSpPr>
          <p:cNvPr id="9" name="TextBox 8">
            <a:extLst>
              <a:ext uri="{FF2B5EF4-FFF2-40B4-BE49-F238E27FC236}">
                <a16:creationId xmlns:a16="http://schemas.microsoft.com/office/drawing/2014/main" id="{87B73764-EFA6-8F40-ABFB-04D931A05B3C}"/>
              </a:ext>
            </a:extLst>
          </p:cNvPr>
          <p:cNvSpPr txBox="1"/>
          <p:nvPr/>
        </p:nvSpPr>
        <p:spPr>
          <a:xfrm>
            <a:off x="158726" y="1036613"/>
            <a:ext cx="920060" cy="369332"/>
          </a:xfrm>
          <a:prstGeom prst="rect">
            <a:avLst/>
          </a:prstGeom>
          <a:noFill/>
        </p:spPr>
        <p:txBody>
          <a:bodyPr wrap="none" rtlCol="0">
            <a:spAutoFit/>
          </a:bodyPr>
          <a:lstStyle/>
          <a:p>
            <a:r>
              <a:rPr lang="en-US" dirty="0"/>
              <a:t>Eternity</a:t>
            </a:r>
          </a:p>
        </p:txBody>
      </p:sp>
      <p:cxnSp>
        <p:nvCxnSpPr>
          <p:cNvPr id="3" name="Straight Connector 2">
            <a:extLst>
              <a:ext uri="{FF2B5EF4-FFF2-40B4-BE49-F238E27FC236}">
                <a16:creationId xmlns:a16="http://schemas.microsoft.com/office/drawing/2014/main" id="{15A99E42-6446-005A-DE43-310DC364B510}"/>
              </a:ext>
            </a:extLst>
          </p:cNvPr>
          <p:cNvCxnSpPr/>
          <p:nvPr/>
        </p:nvCxnSpPr>
        <p:spPr>
          <a:xfrm>
            <a:off x="3482939" y="297950"/>
            <a:ext cx="0" cy="923329"/>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1F1CFF8-3526-9004-5C1A-F71189205070}"/>
              </a:ext>
            </a:extLst>
          </p:cNvPr>
          <p:cNvSpPr txBox="1"/>
          <p:nvPr/>
        </p:nvSpPr>
        <p:spPr>
          <a:xfrm>
            <a:off x="3497744" y="574948"/>
            <a:ext cx="1069698" cy="369332"/>
          </a:xfrm>
          <a:prstGeom prst="rect">
            <a:avLst/>
          </a:prstGeom>
          <a:noFill/>
        </p:spPr>
        <p:txBody>
          <a:bodyPr wrap="square" rtlCol="0">
            <a:spAutoFit/>
          </a:bodyPr>
          <a:lstStyle/>
          <a:p>
            <a:r>
              <a:rPr lang="en-US" dirty="0"/>
              <a:t>Creation</a:t>
            </a:r>
          </a:p>
        </p:txBody>
      </p:sp>
      <p:pic>
        <p:nvPicPr>
          <p:cNvPr id="6" name="Picture 5">
            <a:extLst>
              <a:ext uri="{FF2B5EF4-FFF2-40B4-BE49-F238E27FC236}">
                <a16:creationId xmlns:a16="http://schemas.microsoft.com/office/drawing/2014/main" id="{5D6C03F3-B0F5-7D4A-E28D-C580687E4D3D}"/>
              </a:ext>
            </a:extLst>
          </p:cNvPr>
          <p:cNvPicPr>
            <a:picLocks noChangeAspect="1"/>
          </p:cNvPicPr>
          <p:nvPr/>
        </p:nvPicPr>
        <p:blipFill>
          <a:blip r:embed="rId2"/>
          <a:stretch>
            <a:fillRect/>
          </a:stretch>
        </p:blipFill>
        <p:spPr>
          <a:xfrm>
            <a:off x="4403063" y="136731"/>
            <a:ext cx="1084548" cy="1084548"/>
          </a:xfrm>
          <a:prstGeom prst="rect">
            <a:avLst/>
          </a:prstGeom>
        </p:spPr>
      </p:pic>
      <p:cxnSp>
        <p:nvCxnSpPr>
          <p:cNvPr id="10" name="Straight Arrow Connector 9">
            <a:extLst>
              <a:ext uri="{FF2B5EF4-FFF2-40B4-BE49-F238E27FC236}">
                <a16:creationId xmlns:a16="http://schemas.microsoft.com/office/drawing/2014/main" id="{C87CCC08-8A02-04C0-9C09-0210FF2005B2}"/>
              </a:ext>
            </a:extLst>
          </p:cNvPr>
          <p:cNvCxnSpPr>
            <a:stCxn id="6" idx="2"/>
          </p:cNvCxnSpPr>
          <p:nvPr/>
        </p:nvCxnSpPr>
        <p:spPr>
          <a:xfrm flipH="1">
            <a:off x="899596" y="1221279"/>
            <a:ext cx="4045741" cy="4594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3864249-10C0-41D1-33B8-B470F1C56B1F}"/>
              </a:ext>
            </a:extLst>
          </p:cNvPr>
          <p:cNvSpPr txBox="1"/>
          <p:nvPr/>
        </p:nvSpPr>
        <p:spPr>
          <a:xfrm rot="18718269">
            <a:off x="2250041" y="3411019"/>
            <a:ext cx="909059" cy="369332"/>
          </a:xfrm>
          <a:prstGeom prst="rect">
            <a:avLst/>
          </a:prstGeom>
          <a:noFill/>
        </p:spPr>
        <p:txBody>
          <a:bodyPr wrap="square" rtlCol="0">
            <a:spAutoFit/>
          </a:bodyPr>
          <a:lstStyle/>
          <a:p>
            <a:r>
              <a:rPr lang="en-US" dirty="0"/>
              <a:t>The Fall</a:t>
            </a:r>
          </a:p>
        </p:txBody>
      </p:sp>
      <p:cxnSp>
        <p:nvCxnSpPr>
          <p:cNvPr id="14" name="Straight Arrow Connector 13">
            <a:extLst>
              <a:ext uri="{FF2B5EF4-FFF2-40B4-BE49-F238E27FC236}">
                <a16:creationId xmlns:a16="http://schemas.microsoft.com/office/drawing/2014/main" id="{EFDD9E97-18F0-3B42-4C51-AB29C340C280}"/>
              </a:ext>
            </a:extLst>
          </p:cNvPr>
          <p:cNvCxnSpPr/>
          <p:nvPr/>
        </p:nvCxnSpPr>
        <p:spPr>
          <a:xfrm flipV="1">
            <a:off x="914400" y="5751576"/>
            <a:ext cx="9955659" cy="91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CC61494-26E0-D512-AD34-B152A7A98670}"/>
              </a:ext>
            </a:extLst>
          </p:cNvPr>
          <p:cNvSpPr txBox="1"/>
          <p:nvPr/>
        </p:nvSpPr>
        <p:spPr>
          <a:xfrm>
            <a:off x="1432118" y="5446379"/>
            <a:ext cx="1039067" cy="369332"/>
          </a:xfrm>
          <a:prstGeom prst="rect">
            <a:avLst/>
          </a:prstGeom>
          <a:noFill/>
        </p:spPr>
        <p:txBody>
          <a:bodyPr wrap="square" rtlCol="0">
            <a:spAutoFit/>
          </a:bodyPr>
          <a:lstStyle/>
          <a:p>
            <a:r>
              <a:rPr lang="en-US" dirty="0"/>
              <a:t>Mankind</a:t>
            </a:r>
          </a:p>
        </p:txBody>
      </p:sp>
      <p:sp>
        <p:nvSpPr>
          <p:cNvPr id="16" name="TextBox 15">
            <a:extLst>
              <a:ext uri="{FF2B5EF4-FFF2-40B4-BE49-F238E27FC236}">
                <a16:creationId xmlns:a16="http://schemas.microsoft.com/office/drawing/2014/main" id="{B95EB4E9-0664-F243-E0E2-5F594EE438A1}"/>
              </a:ext>
            </a:extLst>
          </p:cNvPr>
          <p:cNvSpPr txBox="1"/>
          <p:nvPr/>
        </p:nvSpPr>
        <p:spPr>
          <a:xfrm>
            <a:off x="10146856" y="812330"/>
            <a:ext cx="641009" cy="369332"/>
          </a:xfrm>
          <a:prstGeom prst="rect">
            <a:avLst/>
          </a:prstGeom>
          <a:noFill/>
        </p:spPr>
        <p:txBody>
          <a:bodyPr wrap="none" rtlCol="0">
            <a:spAutoFit/>
          </a:bodyPr>
          <a:lstStyle/>
          <a:p>
            <a:r>
              <a:rPr lang="en-US" dirty="0"/>
              <a:t>Light</a:t>
            </a:r>
          </a:p>
        </p:txBody>
      </p:sp>
      <p:sp>
        <p:nvSpPr>
          <p:cNvPr id="17" name="TextBox 16">
            <a:extLst>
              <a:ext uri="{FF2B5EF4-FFF2-40B4-BE49-F238E27FC236}">
                <a16:creationId xmlns:a16="http://schemas.microsoft.com/office/drawing/2014/main" id="{29A7E2C6-1DA7-9466-68ED-990CB9488E65}"/>
              </a:ext>
            </a:extLst>
          </p:cNvPr>
          <p:cNvSpPr txBox="1"/>
          <p:nvPr/>
        </p:nvSpPr>
        <p:spPr>
          <a:xfrm>
            <a:off x="10209597" y="1249949"/>
            <a:ext cx="515526" cy="369332"/>
          </a:xfrm>
          <a:prstGeom prst="rect">
            <a:avLst/>
          </a:prstGeom>
          <a:noFill/>
        </p:spPr>
        <p:txBody>
          <a:bodyPr wrap="none" rtlCol="0">
            <a:spAutoFit/>
          </a:bodyPr>
          <a:lstStyle/>
          <a:p>
            <a:r>
              <a:rPr lang="en-US" dirty="0"/>
              <a:t>Life</a:t>
            </a:r>
          </a:p>
        </p:txBody>
      </p:sp>
      <p:sp>
        <p:nvSpPr>
          <p:cNvPr id="18" name="TextBox 17">
            <a:extLst>
              <a:ext uri="{FF2B5EF4-FFF2-40B4-BE49-F238E27FC236}">
                <a16:creationId xmlns:a16="http://schemas.microsoft.com/office/drawing/2014/main" id="{83D2DAD2-31EF-B271-CAA3-F49F5592508C}"/>
              </a:ext>
            </a:extLst>
          </p:cNvPr>
          <p:cNvSpPr txBox="1"/>
          <p:nvPr/>
        </p:nvSpPr>
        <p:spPr>
          <a:xfrm>
            <a:off x="10009867" y="5377554"/>
            <a:ext cx="750014" cy="369332"/>
          </a:xfrm>
          <a:prstGeom prst="rect">
            <a:avLst/>
          </a:prstGeom>
          <a:noFill/>
        </p:spPr>
        <p:txBody>
          <a:bodyPr wrap="none" rtlCol="0">
            <a:spAutoFit/>
          </a:bodyPr>
          <a:lstStyle/>
          <a:p>
            <a:r>
              <a:rPr lang="en-US" dirty="0"/>
              <a:t>Death</a:t>
            </a:r>
          </a:p>
        </p:txBody>
      </p:sp>
      <p:sp>
        <p:nvSpPr>
          <p:cNvPr id="19" name="TextBox 18">
            <a:extLst>
              <a:ext uri="{FF2B5EF4-FFF2-40B4-BE49-F238E27FC236}">
                <a16:creationId xmlns:a16="http://schemas.microsoft.com/office/drawing/2014/main" id="{8DFBA9F6-15AE-4CF3-36B8-A56DB172357E}"/>
              </a:ext>
            </a:extLst>
          </p:cNvPr>
          <p:cNvSpPr txBox="1"/>
          <p:nvPr/>
        </p:nvSpPr>
        <p:spPr>
          <a:xfrm>
            <a:off x="9995581" y="5856269"/>
            <a:ext cx="1039067" cy="369332"/>
          </a:xfrm>
          <a:prstGeom prst="rect">
            <a:avLst/>
          </a:prstGeom>
          <a:noFill/>
        </p:spPr>
        <p:txBody>
          <a:bodyPr wrap="none" rtlCol="0">
            <a:spAutoFit/>
          </a:bodyPr>
          <a:lstStyle/>
          <a:p>
            <a:r>
              <a:rPr lang="en-US" dirty="0"/>
              <a:t>Darkness</a:t>
            </a:r>
          </a:p>
        </p:txBody>
      </p:sp>
      <p:sp>
        <p:nvSpPr>
          <p:cNvPr id="20" name="TextBox 19">
            <a:extLst>
              <a:ext uri="{FF2B5EF4-FFF2-40B4-BE49-F238E27FC236}">
                <a16:creationId xmlns:a16="http://schemas.microsoft.com/office/drawing/2014/main" id="{B8B9661D-EE2A-6687-5026-A75EA5C6B13E}"/>
              </a:ext>
            </a:extLst>
          </p:cNvPr>
          <p:cNvSpPr txBox="1"/>
          <p:nvPr/>
        </p:nvSpPr>
        <p:spPr>
          <a:xfrm>
            <a:off x="6858000" y="2286000"/>
            <a:ext cx="671979" cy="523220"/>
          </a:xfrm>
          <a:prstGeom prst="rect">
            <a:avLst/>
          </a:prstGeom>
          <a:noFill/>
        </p:spPr>
        <p:txBody>
          <a:bodyPr wrap="none" rtlCol="0">
            <a:spAutoFit/>
          </a:bodyPr>
          <a:lstStyle/>
          <a:p>
            <a:r>
              <a:rPr lang="en-US" sz="2800" dirty="0"/>
              <a:t>SIN</a:t>
            </a:r>
          </a:p>
        </p:txBody>
      </p:sp>
      <p:sp>
        <p:nvSpPr>
          <p:cNvPr id="2" name="TextBox 1">
            <a:extLst>
              <a:ext uri="{FF2B5EF4-FFF2-40B4-BE49-F238E27FC236}">
                <a16:creationId xmlns:a16="http://schemas.microsoft.com/office/drawing/2014/main" id="{D56EEADF-3634-C21A-5923-4D5FAC4FC444}"/>
              </a:ext>
            </a:extLst>
          </p:cNvPr>
          <p:cNvSpPr txBox="1"/>
          <p:nvPr/>
        </p:nvSpPr>
        <p:spPr>
          <a:xfrm>
            <a:off x="3647325" y="1313611"/>
            <a:ext cx="817853" cy="369332"/>
          </a:xfrm>
          <a:prstGeom prst="rect">
            <a:avLst/>
          </a:prstGeom>
          <a:solidFill>
            <a:srgbClr val="FFC000"/>
          </a:solidFill>
          <a:ln>
            <a:solidFill>
              <a:schemeClr val="accent1"/>
            </a:solidFill>
          </a:ln>
        </p:spPr>
        <p:txBody>
          <a:bodyPr wrap="none" rtlCol="0">
            <a:spAutoFit/>
          </a:bodyPr>
          <a:lstStyle/>
          <a:p>
            <a:r>
              <a:rPr lang="en-US" dirty="0"/>
              <a:t>Choice</a:t>
            </a:r>
          </a:p>
        </p:txBody>
      </p:sp>
      <p:sp>
        <p:nvSpPr>
          <p:cNvPr id="7" name="TextBox 6">
            <a:extLst>
              <a:ext uri="{FF2B5EF4-FFF2-40B4-BE49-F238E27FC236}">
                <a16:creationId xmlns:a16="http://schemas.microsoft.com/office/drawing/2014/main" id="{97B5EE7A-53D8-BCC1-CFD6-A3AF98ECA9D4}"/>
              </a:ext>
            </a:extLst>
          </p:cNvPr>
          <p:cNvSpPr txBox="1"/>
          <p:nvPr/>
        </p:nvSpPr>
        <p:spPr>
          <a:xfrm>
            <a:off x="5522162" y="258410"/>
            <a:ext cx="1221809" cy="646331"/>
          </a:xfrm>
          <a:prstGeom prst="rect">
            <a:avLst/>
          </a:prstGeom>
          <a:noFill/>
        </p:spPr>
        <p:txBody>
          <a:bodyPr wrap="none" rtlCol="0">
            <a:spAutoFit/>
          </a:bodyPr>
          <a:lstStyle/>
          <a:p>
            <a:pPr algn="ctr"/>
            <a:r>
              <a:rPr lang="en-US" dirty="0"/>
              <a:t>Tree of</a:t>
            </a:r>
          </a:p>
          <a:p>
            <a:pPr algn="ctr"/>
            <a:r>
              <a:rPr lang="en-US" dirty="0"/>
              <a:t>Knowledge</a:t>
            </a:r>
          </a:p>
        </p:txBody>
      </p:sp>
    </p:spTree>
    <p:extLst>
      <p:ext uri="{BB962C8B-B14F-4D97-AF65-F5344CB8AC3E}">
        <p14:creationId xmlns:p14="http://schemas.microsoft.com/office/powerpoint/2010/main" val="784325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F9D6AAC-3C5A-D0FE-B022-877479005615}"/>
              </a:ext>
            </a:extLst>
          </p:cNvPr>
          <p:cNvCxnSpPr>
            <a:cxnSpLocks/>
          </p:cNvCxnSpPr>
          <p:nvPr/>
        </p:nvCxnSpPr>
        <p:spPr>
          <a:xfrm>
            <a:off x="1078786" y="1221279"/>
            <a:ext cx="97090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CE3700-DE49-1BE8-D3E6-0226A5047534}"/>
              </a:ext>
            </a:extLst>
          </p:cNvPr>
          <p:cNvSpPr txBox="1"/>
          <p:nvPr/>
        </p:nvSpPr>
        <p:spPr>
          <a:xfrm>
            <a:off x="1726058" y="297950"/>
            <a:ext cx="1592496" cy="923330"/>
          </a:xfrm>
          <a:prstGeom prst="rect">
            <a:avLst/>
          </a:prstGeom>
          <a:noFill/>
        </p:spPr>
        <p:txBody>
          <a:bodyPr wrap="square" rtlCol="0">
            <a:spAutoFit/>
          </a:bodyPr>
          <a:lstStyle/>
          <a:p>
            <a:r>
              <a:rPr lang="en-US" dirty="0"/>
              <a:t>God the Father</a:t>
            </a:r>
          </a:p>
          <a:p>
            <a:r>
              <a:rPr lang="en-US" dirty="0"/>
              <a:t>God the Son</a:t>
            </a:r>
          </a:p>
          <a:p>
            <a:r>
              <a:rPr lang="en-US" dirty="0"/>
              <a:t>God the Spirit</a:t>
            </a:r>
          </a:p>
        </p:txBody>
      </p:sp>
      <p:sp>
        <p:nvSpPr>
          <p:cNvPr id="9" name="TextBox 8">
            <a:extLst>
              <a:ext uri="{FF2B5EF4-FFF2-40B4-BE49-F238E27FC236}">
                <a16:creationId xmlns:a16="http://schemas.microsoft.com/office/drawing/2014/main" id="{87B73764-EFA6-8F40-ABFB-04D931A05B3C}"/>
              </a:ext>
            </a:extLst>
          </p:cNvPr>
          <p:cNvSpPr txBox="1"/>
          <p:nvPr/>
        </p:nvSpPr>
        <p:spPr>
          <a:xfrm>
            <a:off x="158726" y="1036613"/>
            <a:ext cx="920060" cy="369332"/>
          </a:xfrm>
          <a:prstGeom prst="rect">
            <a:avLst/>
          </a:prstGeom>
          <a:noFill/>
        </p:spPr>
        <p:txBody>
          <a:bodyPr wrap="none" rtlCol="0">
            <a:spAutoFit/>
          </a:bodyPr>
          <a:lstStyle/>
          <a:p>
            <a:r>
              <a:rPr lang="en-US" dirty="0"/>
              <a:t>Eternity</a:t>
            </a:r>
          </a:p>
        </p:txBody>
      </p:sp>
      <p:cxnSp>
        <p:nvCxnSpPr>
          <p:cNvPr id="3" name="Straight Connector 2">
            <a:extLst>
              <a:ext uri="{FF2B5EF4-FFF2-40B4-BE49-F238E27FC236}">
                <a16:creationId xmlns:a16="http://schemas.microsoft.com/office/drawing/2014/main" id="{15A99E42-6446-005A-DE43-310DC364B510}"/>
              </a:ext>
            </a:extLst>
          </p:cNvPr>
          <p:cNvCxnSpPr/>
          <p:nvPr/>
        </p:nvCxnSpPr>
        <p:spPr>
          <a:xfrm>
            <a:off x="3482939" y="297950"/>
            <a:ext cx="0" cy="923329"/>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1F1CFF8-3526-9004-5C1A-F71189205070}"/>
              </a:ext>
            </a:extLst>
          </p:cNvPr>
          <p:cNvSpPr txBox="1"/>
          <p:nvPr/>
        </p:nvSpPr>
        <p:spPr>
          <a:xfrm>
            <a:off x="3523817" y="574949"/>
            <a:ext cx="1037910" cy="369332"/>
          </a:xfrm>
          <a:prstGeom prst="rect">
            <a:avLst/>
          </a:prstGeom>
          <a:noFill/>
        </p:spPr>
        <p:txBody>
          <a:bodyPr wrap="square" rtlCol="0">
            <a:spAutoFit/>
          </a:bodyPr>
          <a:lstStyle/>
          <a:p>
            <a:r>
              <a:rPr lang="en-US" dirty="0"/>
              <a:t>Creation</a:t>
            </a:r>
          </a:p>
        </p:txBody>
      </p:sp>
      <p:pic>
        <p:nvPicPr>
          <p:cNvPr id="6" name="Picture 5">
            <a:extLst>
              <a:ext uri="{FF2B5EF4-FFF2-40B4-BE49-F238E27FC236}">
                <a16:creationId xmlns:a16="http://schemas.microsoft.com/office/drawing/2014/main" id="{5D6C03F3-B0F5-7D4A-E28D-C580687E4D3D}"/>
              </a:ext>
            </a:extLst>
          </p:cNvPr>
          <p:cNvPicPr>
            <a:picLocks noChangeAspect="1"/>
          </p:cNvPicPr>
          <p:nvPr/>
        </p:nvPicPr>
        <p:blipFill>
          <a:blip r:embed="rId2"/>
          <a:stretch>
            <a:fillRect/>
          </a:stretch>
        </p:blipFill>
        <p:spPr>
          <a:xfrm>
            <a:off x="4458743" y="125918"/>
            <a:ext cx="1084548" cy="1084548"/>
          </a:xfrm>
          <a:prstGeom prst="rect">
            <a:avLst/>
          </a:prstGeom>
        </p:spPr>
      </p:pic>
      <p:cxnSp>
        <p:nvCxnSpPr>
          <p:cNvPr id="10" name="Straight Arrow Connector 9">
            <a:extLst>
              <a:ext uri="{FF2B5EF4-FFF2-40B4-BE49-F238E27FC236}">
                <a16:creationId xmlns:a16="http://schemas.microsoft.com/office/drawing/2014/main" id="{C87CCC08-8A02-04C0-9C09-0210FF2005B2}"/>
              </a:ext>
            </a:extLst>
          </p:cNvPr>
          <p:cNvCxnSpPr>
            <a:stCxn id="6" idx="2"/>
          </p:cNvCxnSpPr>
          <p:nvPr/>
        </p:nvCxnSpPr>
        <p:spPr>
          <a:xfrm flipH="1">
            <a:off x="955276" y="1210466"/>
            <a:ext cx="4045741" cy="4594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3864249-10C0-41D1-33B8-B470F1C56B1F}"/>
              </a:ext>
            </a:extLst>
          </p:cNvPr>
          <p:cNvSpPr txBox="1"/>
          <p:nvPr/>
        </p:nvSpPr>
        <p:spPr>
          <a:xfrm rot="18718269">
            <a:off x="2250041" y="3411019"/>
            <a:ext cx="909059" cy="369332"/>
          </a:xfrm>
          <a:prstGeom prst="rect">
            <a:avLst/>
          </a:prstGeom>
          <a:noFill/>
        </p:spPr>
        <p:txBody>
          <a:bodyPr wrap="square" rtlCol="0">
            <a:spAutoFit/>
          </a:bodyPr>
          <a:lstStyle/>
          <a:p>
            <a:r>
              <a:rPr lang="en-US" dirty="0"/>
              <a:t>The Fall</a:t>
            </a:r>
          </a:p>
        </p:txBody>
      </p:sp>
      <p:cxnSp>
        <p:nvCxnSpPr>
          <p:cNvPr id="14" name="Straight Arrow Connector 13">
            <a:extLst>
              <a:ext uri="{FF2B5EF4-FFF2-40B4-BE49-F238E27FC236}">
                <a16:creationId xmlns:a16="http://schemas.microsoft.com/office/drawing/2014/main" id="{EFDD9E97-18F0-3B42-4C51-AB29C340C280}"/>
              </a:ext>
            </a:extLst>
          </p:cNvPr>
          <p:cNvCxnSpPr/>
          <p:nvPr/>
        </p:nvCxnSpPr>
        <p:spPr>
          <a:xfrm flipV="1">
            <a:off x="914400" y="5751576"/>
            <a:ext cx="9955659" cy="91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CC61494-26E0-D512-AD34-B152A7A98670}"/>
              </a:ext>
            </a:extLst>
          </p:cNvPr>
          <p:cNvSpPr txBox="1"/>
          <p:nvPr/>
        </p:nvSpPr>
        <p:spPr>
          <a:xfrm>
            <a:off x="1366098" y="5432693"/>
            <a:ext cx="1031259" cy="369332"/>
          </a:xfrm>
          <a:prstGeom prst="rect">
            <a:avLst/>
          </a:prstGeom>
          <a:noFill/>
        </p:spPr>
        <p:txBody>
          <a:bodyPr wrap="square" rtlCol="0">
            <a:spAutoFit/>
          </a:bodyPr>
          <a:lstStyle/>
          <a:p>
            <a:r>
              <a:rPr lang="en-US" dirty="0"/>
              <a:t>Mankind</a:t>
            </a:r>
          </a:p>
        </p:txBody>
      </p:sp>
      <p:sp>
        <p:nvSpPr>
          <p:cNvPr id="16" name="TextBox 15">
            <a:extLst>
              <a:ext uri="{FF2B5EF4-FFF2-40B4-BE49-F238E27FC236}">
                <a16:creationId xmlns:a16="http://schemas.microsoft.com/office/drawing/2014/main" id="{B95EB4E9-0664-F243-E0E2-5F594EE438A1}"/>
              </a:ext>
            </a:extLst>
          </p:cNvPr>
          <p:cNvSpPr txBox="1"/>
          <p:nvPr/>
        </p:nvSpPr>
        <p:spPr>
          <a:xfrm>
            <a:off x="10146856" y="812330"/>
            <a:ext cx="641009" cy="369332"/>
          </a:xfrm>
          <a:prstGeom prst="rect">
            <a:avLst/>
          </a:prstGeom>
          <a:noFill/>
        </p:spPr>
        <p:txBody>
          <a:bodyPr wrap="none" rtlCol="0">
            <a:spAutoFit/>
          </a:bodyPr>
          <a:lstStyle/>
          <a:p>
            <a:r>
              <a:rPr lang="en-US" dirty="0"/>
              <a:t>Light</a:t>
            </a:r>
          </a:p>
        </p:txBody>
      </p:sp>
      <p:sp>
        <p:nvSpPr>
          <p:cNvPr id="17" name="TextBox 16">
            <a:extLst>
              <a:ext uri="{FF2B5EF4-FFF2-40B4-BE49-F238E27FC236}">
                <a16:creationId xmlns:a16="http://schemas.microsoft.com/office/drawing/2014/main" id="{29A7E2C6-1DA7-9466-68ED-990CB9488E65}"/>
              </a:ext>
            </a:extLst>
          </p:cNvPr>
          <p:cNvSpPr txBox="1"/>
          <p:nvPr/>
        </p:nvSpPr>
        <p:spPr>
          <a:xfrm>
            <a:off x="10209597" y="1249949"/>
            <a:ext cx="515526" cy="369332"/>
          </a:xfrm>
          <a:prstGeom prst="rect">
            <a:avLst/>
          </a:prstGeom>
          <a:noFill/>
        </p:spPr>
        <p:txBody>
          <a:bodyPr wrap="none" rtlCol="0">
            <a:spAutoFit/>
          </a:bodyPr>
          <a:lstStyle/>
          <a:p>
            <a:r>
              <a:rPr lang="en-US" dirty="0"/>
              <a:t>Life</a:t>
            </a:r>
          </a:p>
        </p:txBody>
      </p:sp>
      <p:sp>
        <p:nvSpPr>
          <p:cNvPr id="18" name="TextBox 17">
            <a:extLst>
              <a:ext uri="{FF2B5EF4-FFF2-40B4-BE49-F238E27FC236}">
                <a16:creationId xmlns:a16="http://schemas.microsoft.com/office/drawing/2014/main" id="{83D2DAD2-31EF-B271-CAA3-F49F5592508C}"/>
              </a:ext>
            </a:extLst>
          </p:cNvPr>
          <p:cNvSpPr txBox="1"/>
          <p:nvPr/>
        </p:nvSpPr>
        <p:spPr>
          <a:xfrm>
            <a:off x="10009867" y="5377554"/>
            <a:ext cx="750014" cy="369332"/>
          </a:xfrm>
          <a:prstGeom prst="rect">
            <a:avLst/>
          </a:prstGeom>
          <a:noFill/>
        </p:spPr>
        <p:txBody>
          <a:bodyPr wrap="none" rtlCol="0">
            <a:spAutoFit/>
          </a:bodyPr>
          <a:lstStyle/>
          <a:p>
            <a:r>
              <a:rPr lang="en-US" dirty="0"/>
              <a:t>Death</a:t>
            </a:r>
          </a:p>
        </p:txBody>
      </p:sp>
      <p:sp>
        <p:nvSpPr>
          <p:cNvPr id="19" name="TextBox 18">
            <a:extLst>
              <a:ext uri="{FF2B5EF4-FFF2-40B4-BE49-F238E27FC236}">
                <a16:creationId xmlns:a16="http://schemas.microsoft.com/office/drawing/2014/main" id="{8DFBA9F6-15AE-4CF3-36B8-A56DB172357E}"/>
              </a:ext>
            </a:extLst>
          </p:cNvPr>
          <p:cNvSpPr txBox="1"/>
          <p:nvPr/>
        </p:nvSpPr>
        <p:spPr>
          <a:xfrm>
            <a:off x="9995581" y="5856269"/>
            <a:ext cx="1039067" cy="369332"/>
          </a:xfrm>
          <a:prstGeom prst="rect">
            <a:avLst/>
          </a:prstGeom>
          <a:noFill/>
        </p:spPr>
        <p:txBody>
          <a:bodyPr wrap="none" rtlCol="0">
            <a:spAutoFit/>
          </a:bodyPr>
          <a:lstStyle/>
          <a:p>
            <a:r>
              <a:rPr lang="en-US" dirty="0"/>
              <a:t>Darkness</a:t>
            </a:r>
          </a:p>
        </p:txBody>
      </p:sp>
      <p:cxnSp>
        <p:nvCxnSpPr>
          <p:cNvPr id="7" name="Straight Arrow Connector 6">
            <a:extLst>
              <a:ext uri="{FF2B5EF4-FFF2-40B4-BE49-F238E27FC236}">
                <a16:creationId xmlns:a16="http://schemas.microsoft.com/office/drawing/2014/main" id="{CC6C1C8C-93BE-D363-412F-B6F9B989091B}"/>
              </a:ext>
            </a:extLst>
          </p:cNvPr>
          <p:cNvCxnSpPr>
            <a:cxnSpLocks/>
          </p:cNvCxnSpPr>
          <p:nvPr/>
        </p:nvCxnSpPr>
        <p:spPr>
          <a:xfrm flipH="1" flipV="1">
            <a:off x="2704570" y="5188449"/>
            <a:ext cx="7808" cy="626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AAA7ACB-6D9D-90A6-519E-FBE17B33FC3D}"/>
              </a:ext>
            </a:extLst>
          </p:cNvPr>
          <p:cNvCxnSpPr>
            <a:cxnSpLocks/>
          </p:cNvCxnSpPr>
          <p:nvPr/>
        </p:nvCxnSpPr>
        <p:spPr>
          <a:xfrm flipV="1">
            <a:off x="3396186" y="4807768"/>
            <a:ext cx="0" cy="1048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EB0B7BE-2C4B-FAA7-C9BC-BAB7744B1B45}"/>
              </a:ext>
            </a:extLst>
          </p:cNvPr>
          <p:cNvCxnSpPr>
            <a:cxnSpLocks/>
          </p:cNvCxnSpPr>
          <p:nvPr/>
        </p:nvCxnSpPr>
        <p:spPr>
          <a:xfrm flipV="1">
            <a:off x="4140485" y="4387065"/>
            <a:ext cx="0" cy="145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C45553F-C259-8DBE-114C-ADDBDE32F0F4}"/>
              </a:ext>
            </a:extLst>
          </p:cNvPr>
          <p:cNvSpPr txBox="1"/>
          <p:nvPr/>
        </p:nvSpPr>
        <p:spPr>
          <a:xfrm>
            <a:off x="2452626" y="5949593"/>
            <a:ext cx="556563" cy="369332"/>
          </a:xfrm>
          <a:prstGeom prst="rect">
            <a:avLst/>
          </a:prstGeom>
          <a:noFill/>
        </p:spPr>
        <p:txBody>
          <a:bodyPr wrap="none" rtlCol="0">
            <a:spAutoFit/>
          </a:bodyPr>
          <a:lstStyle/>
          <a:p>
            <a:r>
              <a:rPr lang="en-US" dirty="0"/>
              <a:t>Law</a:t>
            </a:r>
          </a:p>
        </p:txBody>
      </p:sp>
      <p:sp>
        <p:nvSpPr>
          <p:cNvPr id="23" name="TextBox 22">
            <a:extLst>
              <a:ext uri="{FF2B5EF4-FFF2-40B4-BE49-F238E27FC236}">
                <a16:creationId xmlns:a16="http://schemas.microsoft.com/office/drawing/2014/main" id="{3B29A2BA-756C-BE63-3C1C-AA483DC5348B}"/>
              </a:ext>
            </a:extLst>
          </p:cNvPr>
          <p:cNvSpPr txBox="1"/>
          <p:nvPr/>
        </p:nvSpPr>
        <p:spPr>
          <a:xfrm>
            <a:off x="3009189" y="5954606"/>
            <a:ext cx="773994" cy="369332"/>
          </a:xfrm>
          <a:prstGeom prst="rect">
            <a:avLst/>
          </a:prstGeom>
          <a:noFill/>
        </p:spPr>
        <p:txBody>
          <a:bodyPr wrap="none" rtlCol="0">
            <a:spAutoFit/>
          </a:bodyPr>
          <a:lstStyle/>
          <a:p>
            <a:r>
              <a:rPr lang="en-US" dirty="0"/>
              <a:t>Works</a:t>
            </a:r>
          </a:p>
        </p:txBody>
      </p:sp>
      <p:sp>
        <p:nvSpPr>
          <p:cNvPr id="24" name="TextBox 23">
            <a:extLst>
              <a:ext uri="{FF2B5EF4-FFF2-40B4-BE49-F238E27FC236}">
                <a16:creationId xmlns:a16="http://schemas.microsoft.com/office/drawing/2014/main" id="{EF5ABCAC-42B2-9FB5-2073-CFBB0A33BE61}"/>
              </a:ext>
            </a:extLst>
          </p:cNvPr>
          <p:cNvSpPr txBox="1"/>
          <p:nvPr/>
        </p:nvSpPr>
        <p:spPr>
          <a:xfrm>
            <a:off x="3783183" y="5968478"/>
            <a:ext cx="932435" cy="369332"/>
          </a:xfrm>
          <a:prstGeom prst="rect">
            <a:avLst/>
          </a:prstGeom>
          <a:noFill/>
        </p:spPr>
        <p:txBody>
          <a:bodyPr wrap="none" rtlCol="0">
            <a:spAutoFit/>
          </a:bodyPr>
          <a:lstStyle/>
          <a:p>
            <a:r>
              <a:rPr lang="en-US" dirty="0"/>
              <a:t>Religion</a:t>
            </a:r>
          </a:p>
        </p:txBody>
      </p:sp>
      <p:sp>
        <p:nvSpPr>
          <p:cNvPr id="28" name="TextBox 27">
            <a:extLst>
              <a:ext uri="{FF2B5EF4-FFF2-40B4-BE49-F238E27FC236}">
                <a16:creationId xmlns:a16="http://schemas.microsoft.com/office/drawing/2014/main" id="{32179077-4630-B97F-8901-1604F96930F5}"/>
              </a:ext>
            </a:extLst>
          </p:cNvPr>
          <p:cNvSpPr txBox="1"/>
          <p:nvPr/>
        </p:nvSpPr>
        <p:spPr>
          <a:xfrm>
            <a:off x="6858000" y="2286000"/>
            <a:ext cx="671979" cy="523220"/>
          </a:xfrm>
          <a:prstGeom prst="rect">
            <a:avLst/>
          </a:prstGeom>
          <a:noFill/>
        </p:spPr>
        <p:txBody>
          <a:bodyPr wrap="none" rtlCol="0">
            <a:spAutoFit/>
          </a:bodyPr>
          <a:lstStyle/>
          <a:p>
            <a:r>
              <a:rPr lang="en-US" sz="2800" dirty="0"/>
              <a:t>SIN</a:t>
            </a:r>
          </a:p>
        </p:txBody>
      </p:sp>
      <p:sp>
        <p:nvSpPr>
          <p:cNvPr id="2" name="TextBox 1">
            <a:extLst>
              <a:ext uri="{FF2B5EF4-FFF2-40B4-BE49-F238E27FC236}">
                <a16:creationId xmlns:a16="http://schemas.microsoft.com/office/drawing/2014/main" id="{ED481ECC-2C13-414C-8EF9-8D0EBB9F4A0C}"/>
              </a:ext>
            </a:extLst>
          </p:cNvPr>
          <p:cNvSpPr txBox="1"/>
          <p:nvPr/>
        </p:nvSpPr>
        <p:spPr>
          <a:xfrm>
            <a:off x="3695598" y="1279978"/>
            <a:ext cx="817853" cy="369332"/>
          </a:xfrm>
          <a:prstGeom prst="rect">
            <a:avLst/>
          </a:prstGeom>
          <a:solidFill>
            <a:srgbClr val="FFC000"/>
          </a:solidFill>
          <a:ln>
            <a:solidFill>
              <a:schemeClr val="accent1"/>
            </a:solidFill>
          </a:ln>
        </p:spPr>
        <p:txBody>
          <a:bodyPr wrap="none" rtlCol="0">
            <a:spAutoFit/>
          </a:bodyPr>
          <a:lstStyle/>
          <a:p>
            <a:r>
              <a:rPr lang="en-US" dirty="0"/>
              <a:t>Choice</a:t>
            </a:r>
          </a:p>
        </p:txBody>
      </p:sp>
      <p:sp>
        <p:nvSpPr>
          <p:cNvPr id="11" name="TextBox 10">
            <a:extLst>
              <a:ext uri="{FF2B5EF4-FFF2-40B4-BE49-F238E27FC236}">
                <a16:creationId xmlns:a16="http://schemas.microsoft.com/office/drawing/2014/main" id="{0AC13777-4F42-ECCD-2DD8-64C3BD0402A8}"/>
              </a:ext>
            </a:extLst>
          </p:cNvPr>
          <p:cNvSpPr txBox="1"/>
          <p:nvPr/>
        </p:nvSpPr>
        <p:spPr>
          <a:xfrm>
            <a:off x="5537530" y="258410"/>
            <a:ext cx="1221809" cy="646331"/>
          </a:xfrm>
          <a:prstGeom prst="rect">
            <a:avLst/>
          </a:prstGeom>
          <a:noFill/>
        </p:spPr>
        <p:txBody>
          <a:bodyPr wrap="none" rtlCol="0">
            <a:spAutoFit/>
          </a:bodyPr>
          <a:lstStyle/>
          <a:p>
            <a:pPr algn="ctr"/>
            <a:r>
              <a:rPr lang="en-US" dirty="0"/>
              <a:t>Tree of</a:t>
            </a:r>
          </a:p>
          <a:p>
            <a:pPr algn="ctr"/>
            <a:r>
              <a:rPr lang="en-US" dirty="0"/>
              <a:t>Knowledge</a:t>
            </a:r>
          </a:p>
        </p:txBody>
      </p:sp>
    </p:spTree>
    <p:extLst>
      <p:ext uri="{BB962C8B-B14F-4D97-AF65-F5344CB8AC3E}">
        <p14:creationId xmlns:p14="http://schemas.microsoft.com/office/powerpoint/2010/main" val="1627754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F9D6AAC-3C5A-D0FE-B022-877479005615}"/>
              </a:ext>
            </a:extLst>
          </p:cNvPr>
          <p:cNvCxnSpPr>
            <a:cxnSpLocks/>
          </p:cNvCxnSpPr>
          <p:nvPr/>
        </p:nvCxnSpPr>
        <p:spPr>
          <a:xfrm>
            <a:off x="1078786" y="1221279"/>
            <a:ext cx="97090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CE3700-DE49-1BE8-D3E6-0226A5047534}"/>
              </a:ext>
            </a:extLst>
          </p:cNvPr>
          <p:cNvSpPr txBox="1"/>
          <p:nvPr/>
        </p:nvSpPr>
        <p:spPr>
          <a:xfrm>
            <a:off x="1726058" y="297950"/>
            <a:ext cx="1592496" cy="923330"/>
          </a:xfrm>
          <a:prstGeom prst="rect">
            <a:avLst/>
          </a:prstGeom>
          <a:noFill/>
        </p:spPr>
        <p:txBody>
          <a:bodyPr wrap="square" rtlCol="0">
            <a:spAutoFit/>
          </a:bodyPr>
          <a:lstStyle/>
          <a:p>
            <a:r>
              <a:rPr lang="en-US" dirty="0"/>
              <a:t>God the Father</a:t>
            </a:r>
          </a:p>
          <a:p>
            <a:r>
              <a:rPr lang="en-US" dirty="0"/>
              <a:t>God the Son</a:t>
            </a:r>
          </a:p>
          <a:p>
            <a:r>
              <a:rPr lang="en-US" dirty="0"/>
              <a:t>God the Spirit</a:t>
            </a:r>
          </a:p>
        </p:txBody>
      </p:sp>
      <p:sp>
        <p:nvSpPr>
          <p:cNvPr id="9" name="TextBox 8">
            <a:extLst>
              <a:ext uri="{FF2B5EF4-FFF2-40B4-BE49-F238E27FC236}">
                <a16:creationId xmlns:a16="http://schemas.microsoft.com/office/drawing/2014/main" id="{87B73764-EFA6-8F40-ABFB-04D931A05B3C}"/>
              </a:ext>
            </a:extLst>
          </p:cNvPr>
          <p:cNvSpPr txBox="1"/>
          <p:nvPr/>
        </p:nvSpPr>
        <p:spPr>
          <a:xfrm>
            <a:off x="158726" y="1036613"/>
            <a:ext cx="920060" cy="369332"/>
          </a:xfrm>
          <a:prstGeom prst="rect">
            <a:avLst/>
          </a:prstGeom>
          <a:noFill/>
        </p:spPr>
        <p:txBody>
          <a:bodyPr wrap="none" rtlCol="0">
            <a:spAutoFit/>
          </a:bodyPr>
          <a:lstStyle/>
          <a:p>
            <a:r>
              <a:rPr lang="en-US" dirty="0"/>
              <a:t>Eternity</a:t>
            </a:r>
          </a:p>
        </p:txBody>
      </p:sp>
      <p:cxnSp>
        <p:nvCxnSpPr>
          <p:cNvPr id="3" name="Straight Connector 2">
            <a:extLst>
              <a:ext uri="{FF2B5EF4-FFF2-40B4-BE49-F238E27FC236}">
                <a16:creationId xmlns:a16="http://schemas.microsoft.com/office/drawing/2014/main" id="{15A99E42-6446-005A-DE43-310DC364B510}"/>
              </a:ext>
            </a:extLst>
          </p:cNvPr>
          <p:cNvCxnSpPr/>
          <p:nvPr/>
        </p:nvCxnSpPr>
        <p:spPr>
          <a:xfrm>
            <a:off x="3482939" y="297950"/>
            <a:ext cx="0" cy="923329"/>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1F1CFF8-3526-9004-5C1A-F71189205070}"/>
              </a:ext>
            </a:extLst>
          </p:cNvPr>
          <p:cNvSpPr txBox="1"/>
          <p:nvPr/>
        </p:nvSpPr>
        <p:spPr>
          <a:xfrm>
            <a:off x="3565135" y="574949"/>
            <a:ext cx="996592" cy="369332"/>
          </a:xfrm>
          <a:prstGeom prst="rect">
            <a:avLst/>
          </a:prstGeom>
          <a:noFill/>
        </p:spPr>
        <p:txBody>
          <a:bodyPr wrap="square" rtlCol="0">
            <a:spAutoFit/>
          </a:bodyPr>
          <a:lstStyle/>
          <a:p>
            <a:r>
              <a:rPr lang="en-US" dirty="0"/>
              <a:t>Creation</a:t>
            </a:r>
          </a:p>
        </p:txBody>
      </p:sp>
      <p:pic>
        <p:nvPicPr>
          <p:cNvPr id="6" name="Picture 5">
            <a:extLst>
              <a:ext uri="{FF2B5EF4-FFF2-40B4-BE49-F238E27FC236}">
                <a16:creationId xmlns:a16="http://schemas.microsoft.com/office/drawing/2014/main" id="{5D6C03F3-B0F5-7D4A-E28D-C580687E4D3D}"/>
              </a:ext>
            </a:extLst>
          </p:cNvPr>
          <p:cNvPicPr>
            <a:picLocks noChangeAspect="1"/>
          </p:cNvPicPr>
          <p:nvPr/>
        </p:nvPicPr>
        <p:blipFill>
          <a:blip r:embed="rId2"/>
          <a:stretch>
            <a:fillRect/>
          </a:stretch>
        </p:blipFill>
        <p:spPr>
          <a:xfrm>
            <a:off x="4435398" y="85198"/>
            <a:ext cx="1096464" cy="1096464"/>
          </a:xfrm>
          <a:prstGeom prst="rect">
            <a:avLst/>
          </a:prstGeom>
        </p:spPr>
      </p:pic>
      <p:cxnSp>
        <p:nvCxnSpPr>
          <p:cNvPr id="10" name="Straight Arrow Connector 9">
            <a:extLst>
              <a:ext uri="{FF2B5EF4-FFF2-40B4-BE49-F238E27FC236}">
                <a16:creationId xmlns:a16="http://schemas.microsoft.com/office/drawing/2014/main" id="{C87CCC08-8A02-04C0-9C09-0210FF2005B2}"/>
              </a:ext>
            </a:extLst>
          </p:cNvPr>
          <p:cNvCxnSpPr>
            <a:cxnSpLocks/>
            <a:stCxn id="6" idx="2"/>
          </p:cNvCxnSpPr>
          <p:nvPr/>
        </p:nvCxnSpPr>
        <p:spPr>
          <a:xfrm flipH="1">
            <a:off x="931933" y="1181662"/>
            <a:ext cx="4051697" cy="4582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3864249-10C0-41D1-33B8-B470F1C56B1F}"/>
              </a:ext>
            </a:extLst>
          </p:cNvPr>
          <p:cNvSpPr txBox="1"/>
          <p:nvPr/>
        </p:nvSpPr>
        <p:spPr>
          <a:xfrm rot="18718269">
            <a:off x="2250041" y="3411019"/>
            <a:ext cx="909059" cy="369332"/>
          </a:xfrm>
          <a:prstGeom prst="rect">
            <a:avLst/>
          </a:prstGeom>
          <a:noFill/>
        </p:spPr>
        <p:txBody>
          <a:bodyPr wrap="square" rtlCol="0">
            <a:spAutoFit/>
          </a:bodyPr>
          <a:lstStyle/>
          <a:p>
            <a:r>
              <a:rPr lang="en-US" dirty="0"/>
              <a:t>The Fall</a:t>
            </a:r>
          </a:p>
        </p:txBody>
      </p:sp>
      <p:cxnSp>
        <p:nvCxnSpPr>
          <p:cNvPr id="14" name="Straight Arrow Connector 13">
            <a:extLst>
              <a:ext uri="{FF2B5EF4-FFF2-40B4-BE49-F238E27FC236}">
                <a16:creationId xmlns:a16="http://schemas.microsoft.com/office/drawing/2014/main" id="{EFDD9E97-18F0-3B42-4C51-AB29C340C280}"/>
              </a:ext>
            </a:extLst>
          </p:cNvPr>
          <p:cNvCxnSpPr/>
          <p:nvPr/>
        </p:nvCxnSpPr>
        <p:spPr>
          <a:xfrm flipV="1">
            <a:off x="914400" y="5751576"/>
            <a:ext cx="9955659" cy="91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CC61494-26E0-D512-AD34-B152A7A98670}"/>
              </a:ext>
            </a:extLst>
          </p:cNvPr>
          <p:cNvSpPr txBox="1"/>
          <p:nvPr/>
        </p:nvSpPr>
        <p:spPr>
          <a:xfrm>
            <a:off x="1366097" y="5432693"/>
            <a:ext cx="1039065" cy="369332"/>
          </a:xfrm>
          <a:prstGeom prst="rect">
            <a:avLst/>
          </a:prstGeom>
          <a:noFill/>
        </p:spPr>
        <p:txBody>
          <a:bodyPr wrap="square" rtlCol="0">
            <a:spAutoFit/>
          </a:bodyPr>
          <a:lstStyle/>
          <a:p>
            <a:r>
              <a:rPr lang="en-US" dirty="0"/>
              <a:t>Mankind</a:t>
            </a:r>
          </a:p>
        </p:txBody>
      </p:sp>
      <p:sp>
        <p:nvSpPr>
          <p:cNvPr id="16" name="TextBox 15">
            <a:extLst>
              <a:ext uri="{FF2B5EF4-FFF2-40B4-BE49-F238E27FC236}">
                <a16:creationId xmlns:a16="http://schemas.microsoft.com/office/drawing/2014/main" id="{B95EB4E9-0664-F243-E0E2-5F594EE438A1}"/>
              </a:ext>
            </a:extLst>
          </p:cNvPr>
          <p:cNvSpPr txBox="1"/>
          <p:nvPr/>
        </p:nvSpPr>
        <p:spPr>
          <a:xfrm>
            <a:off x="10146856" y="812330"/>
            <a:ext cx="641009" cy="369332"/>
          </a:xfrm>
          <a:prstGeom prst="rect">
            <a:avLst/>
          </a:prstGeom>
          <a:noFill/>
        </p:spPr>
        <p:txBody>
          <a:bodyPr wrap="none" rtlCol="0">
            <a:spAutoFit/>
          </a:bodyPr>
          <a:lstStyle/>
          <a:p>
            <a:r>
              <a:rPr lang="en-US" dirty="0"/>
              <a:t>Light</a:t>
            </a:r>
          </a:p>
        </p:txBody>
      </p:sp>
      <p:sp>
        <p:nvSpPr>
          <p:cNvPr id="17" name="TextBox 16">
            <a:extLst>
              <a:ext uri="{FF2B5EF4-FFF2-40B4-BE49-F238E27FC236}">
                <a16:creationId xmlns:a16="http://schemas.microsoft.com/office/drawing/2014/main" id="{29A7E2C6-1DA7-9466-68ED-990CB9488E65}"/>
              </a:ext>
            </a:extLst>
          </p:cNvPr>
          <p:cNvSpPr txBox="1"/>
          <p:nvPr/>
        </p:nvSpPr>
        <p:spPr>
          <a:xfrm>
            <a:off x="10209597" y="1249949"/>
            <a:ext cx="515526" cy="369332"/>
          </a:xfrm>
          <a:prstGeom prst="rect">
            <a:avLst/>
          </a:prstGeom>
          <a:noFill/>
        </p:spPr>
        <p:txBody>
          <a:bodyPr wrap="none" rtlCol="0">
            <a:spAutoFit/>
          </a:bodyPr>
          <a:lstStyle/>
          <a:p>
            <a:r>
              <a:rPr lang="en-US" dirty="0"/>
              <a:t>Life</a:t>
            </a:r>
          </a:p>
        </p:txBody>
      </p:sp>
      <p:sp>
        <p:nvSpPr>
          <p:cNvPr id="18" name="TextBox 17">
            <a:extLst>
              <a:ext uri="{FF2B5EF4-FFF2-40B4-BE49-F238E27FC236}">
                <a16:creationId xmlns:a16="http://schemas.microsoft.com/office/drawing/2014/main" id="{83D2DAD2-31EF-B271-CAA3-F49F5592508C}"/>
              </a:ext>
            </a:extLst>
          </p:cNvPr>
          <p:cNvSpPr txBox="1"/>
          <p:nvPr/>
        </p:nvSpPr>
        <p:spPr>
          <a:xfrm>
            <a:off x="10009867" y="5377554"/>
            <a:ext cx="750014" cy="369332"/>
          </a:xfrm>
          <a:prstGeom prst="rect">
            <a:avLst/>
          </a:prstGeom>
          <a:noFill/>
        </p:spPr>
        <p:txBody>
          <a:bodyPr wrap="none" rtlCol="0">
            <a:spAutoFit/>
          </a:bodyPr>
          <a:lstStyle/>
          <a:p>
            <a:r>
              <a:rPr lang="en-US" dirty="0"/>
              <a:t>Death</a:t>
            </a:r>
          </a:p>
        </p:txBody>
      </p:sp>
      <p:sp>
        <p:nvSpPr>
          <p:cNvPr id="19" name="TextBox 18">
            <a:extLst>
              <a:ext uri="{FF2B5EF4-FFF2-40B4-BE49-F238E27FC236}">
                <a16:creationId xmlns:a16="http://schemas.microsoft.com/office/drawing/2014/main" id="{8DFBA9F6-15AE-4CF3-36B8-A56DB172357E}"/>
              </a:ext>
            </a:extLst>
          </p:cNvPr>
          <p:cNvSpPr txBox="1"/>
          <p:nvPr/>
        </p:nvSpPr>
        <p:spPr>
          <a:xfrm>
            <a:off x="9995581" y="5856269"/>
            <a:ext cx="1039067" cy="369332"/>
          </a:xfrm>
          <a:prstGeom prst="rect">
            <a:avLst/>
          </a:prstGeom>
          <a:noFill/>
        </p:spPr>
        <p:txBody>
          <a:bodyPr wrap="none" rtlCol="0">
            <a:spAutoFit/>
          </a:bodyPr>
          <a:lstStyle/>
          <a:p>
            <a:r>
              <a:rPr lang="en-US" dirty="0"/>
              <a:t>Darkness</a:t>
            </a:r>
          </a:p>
        </p:txBody>
      </p:sp>
      <p:cxnSp>
        <p:nvCxnSpPr>
          <p:cNvPr id="7" name="Straight Arrow Connector 6">
            <a:extLst>
              <a:ext uri="{FF2B5EF4-FFF2-40B4-BE49-F238E27FC236}">
                <a16:creationId xmlns:a16="http://schemas.microsoft.com/office/drawing/2014/main" id="{CC6C1C8C-93BE-D363-412F-B6F9B989091B}"/>
              </a:ext>
            </a:extLst>
          </p:cNvPr>
          <p:cNvCxnSpPr>
            <a:cxnSpLocks/>
          </p:cNvCxnSpPr>
          <p:nvPr/>
        </p:nvCxnSpPr>
        <p:spPr>
          <a:xfrm flipH="1" flipV="1">
            <a:off x="2704570" y="5188449"/>
            <a:ext cx="7808" cy="626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AAA7ACB-6D9D-90A6-519E-FBE17B33FC3D}"/>
              </a:ext>
            </a:extLst>
          </p:cNvPr>
          <p:cNvCxnSpPr>
            <a:cxnSpLocks/>
          </p:cNvCxnSpPr>
          <p:nvPr/>
        </p:nvCxnSpPr>
        <p:spPr>
          <a:xfrm flipV="1">
            <a:off x="3396186" y="4807768"/>
            <a:ext cx="0" cy="1048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EB0B7BE-2C4B-FAA7-C9BC-BAB7744B1B45}"/>
              </a:ext>
            </a:extLst>
          </p:cNvPr>
          <p:cNvCxnSpPr>
            <a:cxnSpLocks/>
          </p:cNvCxnSpPr>
          <p:nvPr/>
        </p:nvCxnSpPr>
        <p:spPr>
          <a:xfrm flipV="1">
            <a:off x="4140485" y="4387065"/>
            <a:ext cx="0" cy="145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C45553F-C259-8DBE-114C-ADDBDE32F0F4}"/>
              </a:ext>
            </a:extLst>
          </p:cNvPr>
          <p:cNvSpPr txBox="1"/>
          <p:nvPr/>
        </p:nvSpPr>
        <p:spPr>
          <a:xfrm>
            <a:off x="2452626" y="5949593"/>
            <a:ext cx="556563" cy="369332"/>
          </a:xfrm>
          <a:prstGeom prst="rect">
            <a:avLst/>
          </a:prstGeom>
          <a:noFill/>
        </p:spPr>
        <p:txBody>
          <a:bodyPr wrap="none" rtlCol="0">
            <a:spAutoFit/>
          </a:bodyPr>
          <a:lstStyle/>
          <a:p>
            <a:r>
              <a:rPr lang="en-US" dirty="0"/>
              <a:t>Law</a:t>
            </a:r>
          </a:p>
        </p:txBody>
      </p:sp>
      <p:sp>
        <p:nvSpPr>
          <p:cNvPr id="23" name="TextBox 22">
            <a:extLst>
              <a:ext uri="{FF2B5EF4-FFF2-40B4-BE49-F238E27FC236}">
                <a16:creationId xmlns:a16="http://schemas.microsoft.com/office/drawing/2014/main" id="{3B29A2BA-756C-BE63-3C1C-AA483DC5348B}"/>
              </a:ext>
            </a:extLst>
          </p:cNvPr>
          <p:cNvSpPr txBox="1"/>
          <p:nvPr/>
        </p:nvSpPr>
        <p:spPr>
          <a:xfrm>
            <a:off x="3009189" y="5954606"/>
            <a:ext cx="773994" cy="369332"/>
          </a:xfrm>
          <a:prstGeom prst="rect">
            <a:avLst/>
          </a:prstGeom>
          <a:noFill/>
        </p:spPr>
        <p:txBody>
          <a:bodyPr wrap="none" rtlCol="0">
            <a:spAutoFit/>
          </a:bodyPr>
          <a:lstStyle/>
          <a:p>
            <a:r>
              <a:rPr lang="en-US" dirty="0"/>
              <a:t>Works</a:t>
            </a:r>
          </a:p>
        </p:txBody>
      </p:sp>
      <p:sp>
        <p:nvSpPr>
          <p:cNvPr id="24" name="TextBox 23">
            <a:extLst>
              <a:ext uri="{FF2B5EF4-FFF2-40B4-BE49-F238E27FC236}">
                <a16:creationId xmlns:a16="http://schemas.microsoft.com/office/drawing/2014/main" id="{EF5ABCAC-42B2-9FB5-2073-CFBB0A33BE61}"/>
              </a:ext>
            </a:extLst>
          </p:cNvPr>
          <p:cNvSpPr txBox="1"/>
          <p:nvPr/>
        </p:nvSpPr>
        <p:spPr>
          <a:xfrm>
            <a:off x="3783183" y="5968478"/>
            <a:ext cx="932435" cy="369332"/>
          </a:xfrm>
          <a:prstGeom prst="rect">
            <a:avLst/>
          </a:prstGeom>
          <a:noFill/>
        </p:spPr>
        <p:txBody>
          <a:bodyPr wrap="none" rtlCol="0">
            <a:spAutoFit/>
          </a:bodyPr>
          <a:lstStyle/>
          <a:p>
            <a:r>
              <a:rPr lang="en-US" dirty="0"/>
              <a:t>Religion</a:t>
            </a:r>
          </a:p>
        </p:txBody>
      </p:sp>
      <p:sp>
        <p:nvSpPr>
          <p:cNvPr id="28" name="TextBox 27">
            <a:extLst>
              <a:ext uri="{FF2B5EF4-FFF2-40B4-BE49-F238E27FC236}">
                <a16:creationId xmlns:a16="http://schemas.microsoft.com/office/drawing/2014/main" id="{32179077-4630-B97F-8901-1604F96930F5}"/>
              </a:ext>
            </a:extLst>
          </p:cNvPr>
          <p:cNvSpPr txBox="1"/>
          <p:nvPr/>
        </p:nvSpPr>
        <p:spPr>
          <a:xfrm>
            <a:off x="6858000" y="2286000"/>
            <a:ext cx="671979" cy="523220"/>
          </a:xfrm>
          <a:prstGeom prst="rect">
            <a:avLst/>
          </a:prstGeom>
          <a:noFill/>
        </p:spPr>
        <p:txBody>
          <a:bodyPr wrap="none" rtlCol="0">
            <a:spAutoFit/>
          </a:bodyPr>
          <a:lstStyle/>
          <a:p>
            <a:r>
              <a:rPr lang="en-US" sz="2800" dirty="0"/>
              <a:t>SIN</a:t>
            </a:r>
          </a:p>
        </p:txBody>
      </p:sp>
      <p:cxnSp>
        <p:nvCxnSpPr>
          <p:cNvPr id="11" name="Straight Arrow Connector 10">
            <a:extLst>
              <a:ext uri="{FF2B5EF4-FFF2-40B4-BE49-F238E27FC236}">
                <a16:creationId xmlns:a16="http://schemas.microsoft.com/office/drawing/2014/main" id="{74ECBBAC-0266-C8DF-44E8-1C12D7A812DF}"/>
              </a:ext>
            </a:extLst>
          </p:cNvPr>
          <p:cNvCxnSpPr/>
          <p:nvPr/>
        </p:nvCxnSpPr>
        <p:spPr>
          <a:xfrm>
            <a:off x="6493267" y="1210466"/>
            <a:ext cx="0" cy="916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0A7D08F-7666-98BF-D87F-0238B7E5C5D0}"/>
              </a:ext>
            </a:extLst>
          </p:cNvPr>
          <p:cNvCxnSpPr/>
          <p:nvPr/>
        </p:nvCxnSpPr>
        <p:spPr>
          <a:xfrm flipH="1">
            <a:off x="5619963" y="2126751"/>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CAA98F8-C33B-F459-EAAC-BA8317394772}"/>
              </a:ext>
            </a:extLst>
          </p:cNvPr>
          <p:cNvCxnSpPr/>
          <p:nvPr/>
        </p:nvCxnSpPr>
        <p:spPr>
          <a:xfrm>
            <a:off x="5619963" y="2126750"/>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814352C-F6EB-AF8E-BB6B-D3DF5D007363}"/>
              </a:ext>
            </a:extLst>
          </p:cNvPr>
          <p:cNvCxnSpPr/>
          <p:nvPr/>
        </p:nvCxnSpPr>
        <p:spPr>
          <a:xfrm>
            <a:off x="5619963" y="304115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C392D7E-3FC4-CB0A-B41D-7FD3DEBDD1AD}"/>
              </a:ext>
            </a:extLst>
          </p:cNvPr>
          <p:cNvCxnSpPr/>
          <p:nvPr/>
        </p:nvCxnSpPr>
        <p:spPr>
          <a:xfrm>
            <a:off x="6493267" y="3041150"/>
            <a:ext cx="0" cy="2705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3F64D8-1985-4407-EBF5-B30C92858467}"/>
              </a:ext>
            </a:extLst>
          </p:cNvPr>
          <p:cNvCxnSpPr/>
          <p:nvPr/>
        </p:nvCxnSpPr>
        <p:spPr>
          <a:xfrm flipV="1">
            <a:off x="7846541" y="3041150"/>
            <a:ext cx="0" cy="2705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DD5881B-00CA-8788-F8DC-FD433C042086}"/>
              </a:ext>
            </a:extLst>
          </p:cNvPr>
          <p:cNvCxnSpPr/>
          <p:nvPr/>
        </p:nvCxnSpPr>
        <p:spPr>
          <a:xfrm>
            <a:off x="7846541" y="3049145"/>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815001F-78EE-76B8-40A4-1DA667CA020E}"/>
              </a:ext>
            </a:extLst>
          </p:cNvPr>
          <p:cNvCxnSpPr/>
          <p:nvPr/>
        </p:nvCxnSpPr>
        <p:spPr>
          <a:xfrm flipV="1">
            <a:off x="8760941" y="2126750"/>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C3B22CB-EAB0-DB14-F654-99BEDB5F93B8}"/>
              </a:ext>
            </a:extLst>
          </p:cNvPr>
          <p:cNvCxnSpPr/>
          <p:nvPr/>
        </p:nvCxnSpPr>
        <p:spPr>
          <a:xfrm flipH="1">
            <a:off x="7846541" y="212675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B92033C-B8CA-EB5A-C6EC-3B2D3181FFAC}"/>
              </a:ext>
            </a:extLst>
          </p:cNvPr>
          <p:cNvCxnSpPr/>
          <p:nvPr/>
        </p:nvCxnSpPr>
        <p:spPr>
          <a:xfrm flipV="1">
            <a:off x="7846541" y="1249949"/>
            <a:ext cx="0" cy="87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ight Arrow 44">
            <a:extLst>
              <a:ext uri="{FF2B5EF4-FFF2-40B4-BE49-F238E27FC236}">
                <a16:creationId xmlns:a16="http://schemas.microsoft.com/office/drawing/2014/main" id="{7CF0A590-21D0-3F51-2ACC-24AC30B43868}"/>
              </a:ext>
            </a:extLst>
          </p:cNvPr>
          <p:cNvSpPr/>
          <p:nvPr/>
        </p:nvSpPr>
        <p:spPr>
          <a:xfrm rot="5400000">
            <a:off x="5627432" y="4528507"/>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a:extLst>
              <a:ext uri="{FF2B5EF4-FFF2-40B4-BE49-F238E27FC236}">
                <a16:creationId xmlns:a16="http://schemas.microsoft.com/office/drawing/2014/main" id="{0169AA6B-1DCA-023B-8D91-6DBE6AEFFB81}"/>
              </a:ext>
            </a:extLst>
          </p:cNvPr>
          <p:cNvSpPr/>
          <p:nvPr/>
        </p:nvSpPr>
        <p:spPr>
          <a:xfrm rot="10800000">
            <a:off x="8011005" y="428161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244567D-2BDC-0588-62CF-885ACA3FE5A9}"/>
              </a:ext>
            </a:extLst>
          </p:cNvPr>
          <p:cNvSpPr txBox="1"/>
          <p:nvPr/>
        </p:nvSpPr>
        <p:spPr>
          <a:xfrm>
            <a:off x="3647325" y="1291975"/>
            <a:ext cx="817853" cy="369332"/>
          </a:xfrm>
          <a:prstGeom prst="rect">
            <a:avLst/>
          </a:prstGeom>
          <a:solidFill>
            <a:srgbClr val="FFC000"/>
          </a:solidFill>
          <a:ln>
            <a:solidFill>
              <a:schemeClr val="accent1"/>
            </a:solidFill>
          </a:ln>
        </p:spPr>
        <p:txBody>
          <a:bodyPr wrap="none" rtlCol="0">
            <a:spAutoFit/>
          </a:bodyPr>
          <a:lstStyle/>
          <a:p>
            <a:r>
              <a:rPr lang="en-US" dirty="0"/>
              <a:t>Choice</a:t>
            </a:r>
          </a:p>
        </p:txBody>
      </p:sp>
      <p:sp>
        <p:nvSpPr>
          <p:cNvPr id="20" name="TextBox 19">
            <a:extLst>
              <a:ext uri="{FF2B5EF4-FFF2-40B4-BE49-F238E27FC236}">
                <a16:creationId xmlns:a16="http://schemas.microsoft.com/office/drawing/2014/main" id="{B772D7C4-EF3F-A071-005F-70704615B02F}"/>
              </a:ext>
            </a:extLst>
          </p:cNvPr>
          <p:cNvSpPr txBox="1"/>
          <p:nvPr/>
        </p:nvSpPr>
        <p:spPr>
          <a:xfrm>
            <a:off x="5438331" y="236003"/>
            <a:ext cx="1221809" cy="646331"/>
          </a:xfrm>
          <a:prstGeom prst="rect">
            <a:avLst/>
          </a:prstGeom>
          <a:noFill/>
        </p:spPr>
        <p:txBody>
          <a:bodyPr wrap="none" rtlCol="0">
            <a:spAutoFit/>
          </a:bodyPr>
          <a:lstStyle/>
          <a:p>
            <a:pPr algn="ctr"/>
            <a:r>
              <a:rPr lang="en-US" dirty="0"/>
              <a:t>Tree of</a:t>
            </a:r>
          </a:p>
          <a:p>
            <a:pPr algn="ctr"/>
            <a:r>
              <a:rPr lang="en-US" dirty="0"/>
              <a:t>Knowledge</a:t>
            </a:r>
          </a:p>
        </p:txBody>
      </p:sp>
    </p:spTree>
    <p:extLst>
      <p:ext uri="{BB962C8B-B14F-4D97-AF65-F5344CB8AC3E}">
        <p14:creationId xmlns:p14="http://schemas.microsoft.com/office/powerpoint/2010/main" val="3947623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F9D6AAC-3C5A-D0FE-B022-877479005615}"/>
              </a:ext>
            </a:extLst>
          </p:cNvPr>
          <p:cNvCxnSpPr>
            <a:cxnSpLocks/>
          </p:cNvCxnSpPr>
          <p:nvPr/>
        </p:nvCxnSpPr>
        <p:spPr>
          <a:xfrm>
            <a:off x="1078786" y="1221279"/>
            <a:ext cx="97090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CE3700-DE49-1BE8-D3E6-0226A5047534}"/>
              </a:ext>
            </a:extLst>
          </p:cNvPr>
          <p:cNvSpPr txBox="1"/>
          <p:nvPr/>
        </p:nvSpPr>
        <p:spPr>
          <a:xfrm>
            <a:off x="1726058" y="297950"/>
            <a:ext cx="1592496" cy="923330"/>
          </a:xfrm>
          <a:prstGeom prst="rect">
            <a:avLst/>
          </a:prstGeom>
          <a:noFill/>
        </p:spPr>
        <p:txBody>
          <a:bodyPr wrap="square" rtlCol="0">
            <a:spAutoFit/>
          </a:bodyPr>
          <a:lstStyle/>
          <a:p>
            <a:r>
              <a:rPr lang="en-US" dirty="0"/>
              <a:t>God the Father</a:t>
            </a:r>
          </a:p>
          <a:p>
            <a:r>
              <a:rPr lang="en-US" dirty="0"/>
              <a:t>God the Son</a:t>
            </a:r>
          </a:p>
          <a:p>
            <a:r>
              <a:rPr lang="en-US" dirty="0"/>
              <a:t>God the Spirit</a:t>
            </a:r>
          </a:p>
        </p:txBody>
      </p:sp>
      <p:sp>
        <p:nvSpPr>
          <p:cNvPr id="9" name="TextBox 8">
            <a:extLst>
              <a:ext uri="{FF2B5EF4-FFF2-40B4-BE49-F238E27FC236}">
                <a16:creationId xmlns:a16="http://schemas.microsoft.com/office/drawing/2014/main" id="{87B73764-EFA6-8F40-ABFB-04D931A05B3C}"/>
              </a:ext>
            </a:extLst>
          </p:cNvPr>
          <p:cNvSpPr txBox="1"/>
          <p:nvPr/>
        </p:nvSpPr>
        <p:spPr>
          <a:xfrm>
            <a:off x="158726" y="1036613"/>
            <a:ext cx="920060" cy="369332"/>
          </a:xfrm>
          <a:prstGeom prst="rect">
            <a:avLst/>
          </a:prstGeom>
          <a:noFill/>
        </p:spPr>
        <p:txBody>
          <a:bodyPr wrap="none" rtlCol="0">
            <a:spAutoFit/>
          </a:bodyPr>
          <a:lstStyle/>
          <a:p>
            <a:r>
              <a:rPr lang="en-US" dirty="0"/>
              <a:t>Eternity</a:t>
            </a:r>
          </a:p>
        </p:txBody>
      </p:sp>
      <p:cxnSp>
        <p:nvCxnSpPr>
          <p:cNvPr id="3" name="Straight Connector 2">
            <a:extLst>
              <a:ext uri="{FF2B5EF4-FFF2-40B4-BE49-F238E27FC236}">
                <a16:creationId xmlns:a16="http://schemas.microsoft.com/office/drawing/2014/main" id="{15A99E42-6446-005A-DE43-310DC364B510}"/>
              </a:ext>
            </a:extLst>
          </p:cNvPr>
          <p:cNvCxnSpPr/>
          <p:nvPr/>
        </p:nvCxnSpPr>
        <p:spPr>
          <a:xfrm>
            <a:off x="3482939" y="297950"/>
            <a:ext cx="0" cy="923329"/>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1F1CFF8-3526-9004-5C1A-F71189205070}"/>
              </a:ext>
            </a:extLst>
          </p:cNvPr>
          <p:cNvSpPr txBox="1"/>
          <p:nvPr/>
        </p:nvSpPr>
        <p:spPr>
          <a:xfrm>
            <a:off x="3482939" y="574949"/>
            <a:ext cx="1078788" cy="369332"/>
          </a:xfrm>
          <a:prstGeom prst="rect">
            <a:avLst/>
          </a:prstGeom>
          <a:noFill/>
        </p:spPr>
        <p:txBody>
          <a:bodyPr wrap="square" rtlCol="0">
            <a:spAutoFit/>
          </a:bodyPr>
          <a:lstStyle/>
          <a:p>
            <a:r>
              <a:rPr lang="en-US" dirty="0"/>
              <a:t>Creation</a:t>
            </a:r>
          </a:p>
        </p:txBody>
      </p:sp>
      <p:pic>
        <p:nvPicPr>
          <p:cNvPr id="6" name="Picture 5">
            <a:extLst>
              <a:ext uri="{FF2B5EF4-FFF2-40B4-BE49-F238E27FC236}">
                <a16:creationId xmlns:a16="http://schemas.microsoft.com/office/drawing/2014/main" id="{5D6C03F3-B0F5-7D4A-E28D-C580687E4D3D}"/>
              </a:ext>
            </a:extLst>
          </p:cNvPr>
          <p:cNvPicPr>
            <a:picLocks noChangeAspect="1"/>
          </p:cNvPicPr>
          <p:nvPr/>
        </p:nvPicPr>
        <p:blipFill>
          <a:blip r:embed="rId2"/>
          <a:stretch>
            <a:fillRect/>
          </a:stretch>
        </p:blipFill>
        <p:spPr>
          <a:xfrm>
            <a:off x="4410019" y="75437"/>
            <a:ext cx="1143000" cy="1143000"/>
          </a:xfrm>
          <a:prstGeom prst="rect">
            <a:avLst/>
          </a:prstGeom>
        </p:spPr>
      </p:pic>
      <p:cxnSp>
        <p:nvCxnSpPr>
          <p:cNvPr id="10" name="Straight Arrow Connector 9">
            <a:extLst>
              <a:ext uri="{FF2B5EF4-FFF2-40B4-BE49-F238E27FC236}">
                <a16:creationId xmlns:a16="http://schemas.microsoft.com/office/drawing/2014/main" id="{C87CCC08-8A02-04C0-9C09-0210FF2005B2}"/>
              </a:ext>
            </a:extLst>
          </p:cNvPr>
          <p:cNvCxnSpPr>
            <a:cxnSpLocks/>
            <a:stCxn id="6" idx="2"/>
          </p:cNvCxnSpPr>
          <p:nvPr/>
        </p:nvCxnSpPr>
        <p:spPr>
          <a:xfrm flipH="1">
            <a:off x="906554" y="1218437"/>
            <a:ext cx="4074965" cy="4535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3864249-10C0-41D1-33B8-B470F1C56B1F}"/>
              </a:ext>
            </a:extLst>
          </p:cNvPr>
          <p:cNvSpPr txBox="1"/>
          <p:nvPr/>
        </p:nvSpPr>
        <p:spPr>
          <a:xfrm rot="18718269">
            <a:off x="2250041" y="3411019"/>
            <a:ext cx="909059" cy="369332"/>
          </a:xfrm>
          <a:prstGeom prst="rect">
            <a:avLst/>
          </a:prstGeom>
          <a:noFill/>
        </p:spPr>
        <p:txBody>
          <a:bodyPr wrap="square" rtlCol="0">
            <a:spAutoFit/>
          </a:bodyPr>
          <a:lstStyle/>
          <a:p>
            <a:r>
              <a:rPr lang="en-US" dirty="0"/>
              <a:t>The Fall</a:t>
            </a:r>
          </a:p>
        </p:txBody>
      </p:sp>
      <p:cxnSp>
        <p:nvCxnSpPr>
          <p:cNvPr id="14" name="Straight Arrow Connector 13">
            <a:extLst>
              <a:ext uri="{FF2B5EF4-FFF2-40B4-BE49-F238E27FC236}">
                <a16:creationId xmlns:a16="http://schemas.microsoft.com/office/drawing/2014/main" id="{EFDD9E97-18F0-3B42-4C51-AB29C340C280}"/>
              </a:ext>
            </a:extLst>
          </p:cNvPr>
          <p:cNvCxnSpPr/>
          <p:nvPr/>
        </p:nvCxnSpPr>
        <p:spPr>
          <a:xfrm flipV="1">
            <a:off x="914400" y="5751576"/>
            <a:ext cx="9955659" cy="91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CC61494-26E0-D512-AD34-B152A7A98670}"/>
              </a:ext>
            </a:extLst>
          </p:cNvPr>
          <p:cNvSpPr txBox="1"/>
          <p:nvPr/>
        </p:nvSpPr>
        <p:spPr>
          <a:xfrm>
            <a:off x="1366098" y="5432693"/>
            <a:ext cx="1071591" cy="369332"/>
          </a:xfrm>
          <a:prstGeom prst="rect">
            <a:avLst/>
          </a:prstGeom>
          <a:noFill/>
        </p:spPr>
        <p:txBody>
          <a:bodyPr wrap="square" rtlCol="0">
            <a:spAutoFit/>
          </a:bodyPr>
          <a:lstStyle/>
          <a:p>
            <a:r>
              <a:rPr lang="en-US" dirty="0"/>
              <a:t>Mankind</a:t>
            </a:r>
          </a:p>
        </p:txBody>
      </p:sp>
      <p:sp>
        <p:nvSpPr>
          <p:cNvPr id="16" name="TextBox 15">
            <a:extLst>
              <a:ext uri="{FF2B5EF4-FFF2-40B4-BE49-F238E27FC236}">
                <a16:creationId xmlns:a16="http://schemas.microsoft.com/office/drawing/2014/main" id="{B95EB4E9-0664-F243-E0E2-5F594EE438A1}"/>
              </a:ext>
            </a:extLst>
          </p:cNvPr>
          <p:cNvSpPr txBox="1"/>
          <p:nvPr/>
        </p:nvSpPr>
        <p:spPr>
          <a:xfrm>
            <a:off x="10146856" y="812330"/>
            <a:ext cx="641009" cy="369332"/>
          </a:xfrm>
          <a:prstGeom prst="rect">
            <a:avLst/>
          </a:prstGeom>
          <a:noFill/>
        </p:spPr>
        <p:txBody>
          <a:bodyPr wrap="none" rtlCol="0">
            <a:spAutoFit/>
          </a:bodyPr>
          <a:lstStyle/>
          <a:p>
            <a:r>
              <a:rPr lang="en-US" dirty="0"/>
              <a:t>Light</a:t>
            </a:r>
          </a:p>
        </p:txBody>
      </p:sp>
      <p:sp>
        <p:nvSpPr>
          <p:cNvPr id="17" name="TextBox 16">
            <a:extLst>
              <a:ext uri="{FF2B5EF4-FFF2-40B4-BE49-F238E27FC236}">
                <a16:creationId xmlns:a16="http://schemas.microsoft.com/office/drawing/2014/main" id="{29A7E2C6-1DA7-9466-68ED-990CB9488E65}"/>
              </a:ext>
            </a:extLst>
          </p:cNvPr>
          <p:cNvSpPr txBox="1"/>
          <p:nvPr/>
        </p:nvSpPr>
        <p:spPr>
          <a:xfrm>
            <a:off x="10209597" y="1249949"/>
            <a:ext cx="515526" cy="369332"/>
          </a:xfrm>
          <a:prstGeom prst="rect">
            <a:avLst/>
          </a:prstGeom>
          <a:noFill/>
        </p:spPr>
        <p:txBody>
          <a:bodyPr wrap="none" rtlCol="0">
            <a:spAutoFit/>
          </a:bodyPr>
          <a:lstStyle/>
          <a:p>
            <a:r>
              <a:rPr lang="en-US" dirty="0"/>
              <a:t>Life</a:t>
            </a:r>
          </a:p>
        </p:txBody>
      </p:sp>
      <p:sp>
        <p:nvSpPr>
          <p:cNvPr id="18" name="TextBox 17">
            <a:extLst>
              <a:ext uri="{FF2B5EF4-FFF2-40B4-BE49-F238E27FC236}">
                <a16:creationId xmlns:a16="http://schemas.microsoft.com/office/drawing/2014/main" id="{83D2DAD2-31EF-B271-CAA3-F49F5592508C}"/>
              </a:ext>
            </a:extLst>
          </p:cNvPr>
          <p:cNvSpPr txBox="1"/>
          <p:nvPr/>
        </p:nvSpPr>
        <p:spPr>
          <a:xfrm>
            <a:off x="10009867" y="5377554"/>
            <a:ext cx="750014" cy="369332"/>
          </a:xfrm>
          <a:prstGeom prst="rect">
            <a:avLst/>
          </a:prstGeom>
          <a:noFill/>
        </p:spPr>
        <p:txBody>
          <a:bodyPr wrap="none" rtlCol="0">
            <a:spAutoFit/>
          </a:bodyPr>
          <a:lstStyle/>
          <a:p>
            <a:r>
              <a:rPr lang="en-US" dirty="0"/>
              <a:t>Death</a:t>
            </a:r>
          </a:p>
        </p:txBody>
      </p:sp>
      <p:sp>
        <p:nvSpPr>
          <p:cNvPr id="19" name="TextBox 18">
            <a:extLst>
              <a:ext uri="{FF2B5EF4-FFF2-40B4-BE49-F238E27FC236}">
                <a16:creationId xmlns:a16="http://schemas.microsoft.com/office/drawing/2014/main" id="{8DFBA9F6-15AE-4CF3-36B8-A56DB172357E}"/>
              </a:ext>
            </a:extLst>
          </p:cNvPr>
          <p:cNvSpPr txBox="1"/>
          <p:nvPr/>
        </p:nvSpPr>
        <p:spPr>
          <a:xfrm>
            <a:off x="9995581" y="5856269"/>
            <a:ext cx="1039067" cy="369332"/>
          </a:xfrm>
          <a:prstGeom prst="rect">
            <a:avLst/>
          </a:prstGeom>
          <a:noFill/>
        </p:spPr>
        <p:txBody>
          <a:bodyPr wrap="none" rtlCol="0">
            <a:spAutoFit/>
          </a:bodyPr>
          <a:lstStyle/>
          <a:p>
            <a:r>
              <a:rPr lang="en-US" dirty="0"/>
              <a:t>Darkness</a:t>
            </a:r>
          </a:p>
        </p:txBody>
      </p:sp>
      <p:cxnSp>
        <p:nvCxnSpPr>
          <p:cNvPr id="7" name="Straight Arrow Connector 6">
            <a:extLst>
              <a:ext uri="{FF2B5EF4-FFF2-40B4-BE49-F238E27FC236}">
                <a16:creationId xmlns:a16="http://schemas.microsoft.com/office/drawing/2014/main" id="{CC6C1C8C-93BE-D363-412F-B6F9B989091B}"/>
              </a:ext>
            </a:extLst>
          </p:cNvPr>
          <p:cNvCxnSpPr>
            <a:cxnSpLocks/>
          </p:cNvCxnSpPr>
          <p:nvPr/>
        </p:nvCxnSpPr>
        <p:spPr>
          <a:xfrm flipH="1" flipV="1">
            <a:off x="2704570" y="5188449"/>
            <a:ext cx="7808" cy="626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AAA7ACB-6D9D-90A6-519E-FBE17B33FC3D}"/>
              </a:ext>
            </a:extLst>
          </p:cNvPr>
          <p:cNvCxnSpPr>
            <a:cxnSpLocks/>
          </p:cNvCxnSpPr>
          <p:nvPr/>
        </p:nvCxnSpPr>
        <p:spPr>
          <a:xfrm flipV="1">
            <a:off x="3396186" y="4807768"/>
            <a:ext cx="0" cy="1048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EB0B7BE-2C4B-FAA7-C9BC-BAB7744B1B45}"/>
              </a:ext>
            </a:extLst>
          </p:cNvPr>
          <p:cNvCxnSpPr>
            <a:cxnSpLocks/>
          </p:cNvCxnSpPr>
          <p:nvPr/>
        </p:nvCxnSpPr>
        <p:spPr>
          <a:xfrm flipV="1">
            <a:off x="4140485" y="4387065"/>
            <a:ext cx="0" cy="145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C45553F-C259-8DBE-114C-ADDBDE32F0F4}"/>
              </a:ext>
            </a:extLst>
          </p:cNvPr>
          <p:cNvSpPr txBox="1"/>
          <p:nvPr/>
        </p:nvSpPr>
        <p:spPr>
          <a:xfrm>
            <a:off x="2452626" y="5949593"/>
            <a:ext cx="556563" cy="369332"/>
          </a:xfrm>
          <a:prstGeom prst="rect">
            <a:avLst/>
          </a:prstGeom>
          <a:noFill/>
        </p:spPr>
        <p:txBody>
          <a:bodyPr wrap="none" rtlCol="0">
            <a:spAutoFit/>
          </a:bodyPr>
          <a:lstStyle/>
          <a:p>
            <a:r>
              <a:rPr lang="en-US" dirty="0"/>
              <a:t>Law</a:t>
            </a:r>
          </a:p>
        </p:txBody>
      </p:sp>
      <p:sp>
        <p:nvSpPr>
          <p:cNvPr id="23" name="TextBox 22">
            <a:extLst>
              <a:ext uri="{FF2B5EF4-FFF2-40B4-BE49-F238E27FC236}">
                <a16:creationId xmlns:a16="http://schemas.microsoft.com/office/drawing/2014/main" id="{3B29A2BA-756C-BE63-3C1C-AA483DC5348B}"/>
              </a:ext>
            </a:extLst>
          </p:cNvPr>
          <p:cNvSpPr txBox="1"/>
          <p:nvPr/>
        </p:nvSpPr>
        <p:spPr>
          <a:xfrm>
            <a:off x="3009189" y="5954606"/>
            <a:ext cx="773994" cy="369332"/>
          </a:xfrm>
          <a:prstGeom prst="rect">
            <a:avLst/>
          </a:prstGeom>
          <a:noFill/>
        </p:spPr>
        <p:txBody>
          <a:bodyPr wrap="none" rtlCol="0">
            <a:spAutoFit/>
          </a:bodyPr>
          <a:lstStyle/>
          <a:p>
            <a:r>
              <a:rPr lang="en-US" dirty="0"/>
              <a:t>Works</a:t>
            </a:r>
          </a:p>
        </p:txBody>
      </p:sp>
      <p:sp>
        <p:nvSpPr>
          <p:cNvPr id="24" name="TextBox 23">
            <a:extLst>
              <a:ext uri="{FF2B5EF4-FFF2-40B4-BE49-F238E27FC236}">
                <a16:creationId xmlns:a16="http://schemas.microsoft.com/office/drawing/2014/main" id="{EF5ABCAC-42B2-9FB5-2073-CFBB0A33BE61}"/>
              </a:ext>
            </a:extLst>
          </p:cNvPr>
          <p:cNvSpPr txBox="1"/>
          <p:nvPr/>
        </p:nvSpPr>
        <p:spPr>
          <a:xfrm>
            <a:off x="3783183" y="5968478"/>
            <a:ext cx="932435" cy="369332"/>
          </a:xfrm>
          <a:prstGeom prst="rect">
            <a:avLst/>
          </a:prstGeom>
          <a:noFill/>
        </p:spPr>
        <p:txBody>
          <a:bodyPr wrap="none" rtlCol="0">
            <a:spAutoFit/>
          </a:bodyPr>
          <a:lstStyle/>
          <a:p>
            <a:r>
              <a:rPr lang="en-US" dirty="0"/>
              <a:t>Religion</a:t>
            </a:r>
          </a:p>
        </p:txBody>
      </p:sp>
      <p:sp>
        <p:nvSpPr>
          <p:cNvPr id="28" name="TextBox 27">
            <a:extLst>
              <a:ext uri="{FF2B5EF4-FFF2-40B4-BE49-F238E27FC236}">
                <a16:creationId xmlns:a16="http://schemas.microsoft.com/office/drawing/2014/main" id="{32179077-4630-B97F-8901-1604F96930F5}"/>
              </a:ext>
            </a:extLst>
          </p:cNvPr>
          <p:cNvSpPr txBox="1"/>
          <p:nvPr/>
        </p:nvSpPr>
        <p:spPr>
          <a:xfrm>
            <a:off x="6858000" y="2286000"/>
            <a:ext cx="671979" cy="523220"/>
          </a:xfrm>
          <a:prstGeom prst="rect">
            <a:avLst/>
          </a:prstGeom>
          <a:noFill/>
        </p:spPr>
        <p:txBody>
          <a:bodyPr wrap="none" rtlCol="0">
            <a:spAutoFit/>
          </a:bodyPr>
          <a:lstStyle/>
          <a:p>
            <a:r>
              <a:rPr lang="en-US" sz="2800" dirty="0"/>
              <a:t>SIN</a:t>
            </a:r>
          </a:p>
        </p:txBody>
      </p:sp>
      <p:cxnSp>
        <p:nvCxnSpPr>
          <p:cNvPr id="11" name="Straight Arrow Connector 10">
            <a:extLst>
              <a:ext uri="{FF2B5EF4-FFF2-40B4-BE49-F238E27FC236}">
                <a16:creationId xmlns:a16="http://schemas.microsoft.com/office/drawing/2014/main" id="{74ECBBAC-0266-C8DF-44E8-1C12D7A812DF}"/>
              </a:ext>
            </a:extLst>
          </p:cNvPr>
          <p:cNvCxnSpPr/>
          <p:nvPr/>
        </p:nvCxnSpPr>
        <p:spPr>
          <a:xfrm>
            <a:off x="6493267" y="1210466"/>
            <a:ext cx="0" cy="916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0A7D08F-7666-98BF-D87F-0238B7E5C5D0}"/>
              </a:ext>
            </a:extLst>
          </p:cNvPr>
          <p:cNvCxnSpPr/>
          <p:nvPr/>
        </p:nvCxnSpPr>
        <p:spPr>
          <a:xfrm flipH="1">
            <a:off x="5619963" y="2126751"/>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CAA98F8-C33B-F459-EAAC-BA8317394772}"/>
              </a:ext>
            </a:extLst>
          </p:cNvPr>
          <p:cNvCxnSpPr/>
          <p:nvPr/>
        </p:nvCxnSpPr>
        <p:spPr>
          <a:xfrm>
            <a:off x="5619963" y="2126750"/>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814352C-F6EB-AF8E-BB6B-D3DF5D007363}"/>
              </a:ext>
            </a:extLst>
          </p:cNvPr>
          <p:cNvCxnSpPr/>
          <p:nvPr/>
        </p:nvCxnSpPr>
        <p:spPr>
          <a:xfrm>
            <a:off x="5619963" y="304115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C392D7E-3FC4-CB0A-B41D-7FD3DEBDD1AD}"/>
              </a:ext>
            </a:extLst>
          </p:cNvPr>
          <p:cNvCxnSpPr/>
          <p:nvPr/>
        </p:nvCxnSpPr>
        <p:spPr>
          <a:xfrm>
            <a:off x="6493267" y="3041150"/>
            <a:ext cx="0" cy="2705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3F64D8-1985-4407-EBF5-B30C92858467}"/>
              </a:ext>
            </a:extLst>
          </p:cNvPr>
          <p:cNvCxnSpPr/>
          <p:nvPr/>
        </p:nvCxnSpPr>
        <p:spPr>
          <a:xfrm flipV="1">
            <a:off x="7846541" y="3041150"/>
            <a:ext cx="0" cy="2705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DD5881B-00CA-8788-F8DC-FD433C042086}"/>
              </a:ext>
            </a:extLst>
          </p:cNvPr>
          <p:cNvCxnSpPr/>
          <p:nvPr/>
        </p:nvCxnSpPr>
        <p:spPr>
          <a:xfrm>
            <a:off x="7846541" y="3049145"/>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815001F-78EE-76B8-40A4-1DA667CA020E}"/>
              </a:ext>
            </a:extLst>
          </p:cNvPr>
          <p:cNvCxnSpPr/>
          <p:nvPr/>
        </p:nvCxnSpPr>
        <p:spPr>
          <a:xfrm flipV="1">
            <a:off x="8760941" y="2126750"/>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C3B22CB-EAB0-DB14-F654-99BEDB5F93B8}"/>
              </a:ext>
            </a:extLst>
          </p:cNvPr>
          <p:cNvCxnSpPr/>
          <p:nvPr/>
        </p:nvCxnSpPr>
        <p:spPr>
          <a:xfrm flipH="1">
            <a:off x="7846541" y="212675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B92033C-B8CA-EB5A-C6EC-3B2D3181FFAC}"/>
              </a:ext>
            </a:extLst>
          </p:cNvPr>
          <p:cNvCxnSpPr/>
          <p:nvPr/>
        </p:nvCxnSpPr>
        <p:spPr>
          <a:xfrm flipV="1">
            <a:off x="7846541" y="1249949"/>
            <a:ext cx="0" cy="87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ight Arrow 44">
            <a:extLst>
              <a:ext uri="{FF2B5EF4-FFF2-40B4-BE49-F238E27FC236}">
                <a16:creationId xmlns:a16="http://schemas.microsoft.com/office/drawing/2014/main" id="{7CF0A590-21D0-3F51-2ACC-24AC30B43868}"/>
              </a:ext>
            </a:extLst>
          </p:cNvPr>
          <p:cNvSpPr/>
          <p:nvPr/>
        </p:nvSpPr>
        <p:spPr>
          <a:xfrm rot="5400000">
            <a:off x="5627432" y="4528507"/>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a:extLst>
              <a:ext uri="{FF2B5EF4-FFF2-40B4-BE49-F238E27FC236}">
                <a16:creationId xmlns:a16="http://schemas.microsoft.com/office/drawing/2014/main" id="{0169AA6B-1DCA-023B-8D91-6DBE6AEFFB81}"/>
              </a:ext>
            </a:extLst>
          </p:cNvPr>
          <p:cNvSpPr/>
          <p:nvPr/>
        </p:nvSpPr>
        <p:spPr>
          <a:xfrm rot="10800000">
            <a:off x="8011005" y="428161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extLst>
              <a:ext uri="{FF2B5EF4-FFF2-40B4-BE49-F238E27FC236}">
                <a16:creationId xmlns:a16="http://schemas.microsoft.com/office/drawing/2014/main" id="{320E8265-0FAE-9F16-3A95-7FDF1C92BCF4}"/>
              </a:ext>
            </a:extLst>
          </p:cNvPr>
          <p:cNvPicPr>
            <a:picLocks noChangeAspect="1"/>
          </p:cNvPicPr>
          <p:nvPr/>
        </p:nvPicPr>
        <p:blipFill>
          <a:blip r:embed="rId2"/>
          <a:stretch>
            <a:fillRect/>
          </a:stretch>
        </p:blipFill>
        <p:spPr>
          <a:xfrm>
            <a:off x="8303741" y="47523"/>
            <a:ext cx="1172930" cy="1172930"/>
          </a:xfrm>
          <a:prstGeom prst="rect">
            <a:avLst/>
          </a:prstGeom>
        </p:spPr>
      </p:pic>
      <p:sp>
        <p:nvSpPr>
          <p:cNvPr id="2" name="TextBox 1">
            <a:extLst>
              <a:ext uri="{FF2B5EF4-FFF2-40B4-BE49-F238E27FC236}">
                <a16:creationId xmlns:a16="http://schemas.microsoft.com/office/drawing/2014/main" id="{A1F0C3FA-B83E-6F44-A781-295F4B76A64E}"/>
              </a:ext>
            </a:extLst>
          </p:cNvPr>
          <p:cNvSpPr txBox="1"/>
          <p:nvPr/>
        </p:nvSpPr>
        <p:spPr>
          <a:xfrm>
            <a:off x="7943088" y="5959060"/>
            <a:ext cx="817853" cy="369332"/>
          </a:xfrm>
          <a:prstGeom prst="rect">
            <a:avLst/>
          </a:prstGeom>
          <a:solidFill>
            <a:srgbClr val="FFC000"/>
          </a:solidFill>
          <a:ln>
            <a:solidFill>
              <a:schemeClr val="accent1"/>
            </a:solidFill>
          </a:ln>
        </p:spPr>
        <p:txBody>
          <a:bodyPr wrap="none" rtlCol="0">
            <a:spAutoFit/>
          </a:bodyPr>
          <a:lstStyle/>
          <a:p>
            <a:r>
              <a:rPr lang="en-US" dirty="0"/>
              <a:t>Choice</a:t>
            </a:r>
          </a:p>
        </p:txBody>
      </p:sp>
      <p:sp>
        <p:nvSpPr>
          <p:cNvPr id="20" name="Right Arrow 19">
            <a:extLst>
              <a:ext uri="{FF2B5EF4-FFF2-40B4-BE49-F238E27FC236}">
                <a16:creationId xmlns:a16="http://schemas.microsoft.com/office/drawing/2014/main" id="{A2382061-A612-A53D-A268-6A7DB82A94DD}"/>
              </a:ext>
            </a:extLst>
          </p:cNvPr>
          <p:cNvSpPr/>
          <p:nvPr/>
        </p:nvSpPr>
        <p:spPr>
          <a:xfrm>
            <a:off x="8717902" y="5198704"/>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AAB72FD-2A28-7F68-715E-2CB814FA078F}"/>
              </a:ext>
            </a:extLst>
          </p:cNvPr>
          <p:cNvSpPr txBox="1"/>
          <p:nvPr/>
        </p:nvSpPr>
        <p:spPr>
          <a:xfrm>
            <a:off x="3647325" y="1302252"/>
            <a:ext cx="817853" cy="369332"/>
          </a:xfrm>
          <a:prstGeom prst="rect">
            <a:avLst/>
          </a:prstGeom>
          <a:solidFill>
            <a:srgbClr val="FFC000"/>
          </a:solidFill>
          <a:ln>
            <a:solidFill>
              <a:schemeClr val="accent1"/>
            </a:solidFill>
          </a:ln>
        </p:spPr>
        <p:txBody>
          <a:bodyPr wrap="none" rtlCol="0">
            <a:spAutoFit/>
          </a:bodyPr>
          <a:lstStyle/>
          <a:p>
            <a:r>
              <a:rPr lang="en-US" dirty="0"/>
              <a:t>Choice</a:t>
            </a:r>
          </a:p>
        </p:txBody>
      </p:sp>
      <p:sp>
        <p:nvSpPr>
          <p:cNvPr id="29" name="TextBox 28">
            <a:extLst>
              <a:ext uri="{FF2B5EF4-FFF2-40B4-BE49-F238E27FC236}">
                <a16:creationId xmlns:a16="http://schemas.microsoft.com/office/drawing/2014/main" id="{57671B98-FCBB-C315-2ABF-5BBA4AD714B9}"/>
              </a:ext>
            </a:extLst>
          </p:cNvPr>
          <p:cNvSpPr txBox="1"/>
          <p:nvPr/>
        </p:nvSpPr>
        <p:spPr>
          <a:xfrm>
            <a:off x="5529942" y="166394"/>
            <a:ext cx="1221809" cy="646331"/>
          </a:xfrm>
          <a:prstGeom prst="rect">
            <a:avLst/>
          </a:prstGeom>
          <a:noFill/>
        </p:spPr>
        <p:txBody>
          <a:bodyPr wrap="none" rtlCol="0">
            <a:spAutoFit/>
          </a:bodyPr>
          <a:lstStyle/>
          <a:p>
            <a:pPr algn="ctr"/>
            <a:r>
              <a:rPr lang="en-US" dirty="0"/>
              <a:t>Tree of</a:t>
            </a:r>
          </a:p>
          <a:p>
            <a:pPr algn="ctr"/>
            <a:r>
              <a:rPr lang="en-US" dirty="0"/>
              <a:t>Knowledge</a:t>
            </a:r>
          </a:p>
        </p:txBody>
      </p:sp>
      <p:sp>
        <p:nvSpPr>
          <p:cNvPr id="31" name="TextBox 30">
            <a:extLst>
              <a:ext uri="{FF2B5EF4-FFF2-40B4-BE49-F238E27FC236}">
                <a16:creationId xmlns:a16="http://schemas.microsoft.com/office/drawing/2014/main" id="{DDBFADE7-97C4-517B-3D66-D3742FA3D755}"/>
              </a:ext>
            </a:extLst>
          </p:cNvPr>
          <p:cNvSpPr txBox="1"/>
          <p:nvPr/>
        </p:nvSpPr>
        <p:spPr>
          <a:xfrm>
            <a:off x="7516208" y="166395"/>
            <a:ext cx="835806" cy="646331"/>
          </a:xfrm>
          <a:prstGeom prst="rect">
            <a:avLst/>
          </a:prstGeom>
          <a:noFill/>
        </p:spPr>
        <p:txBody>
          <a:bodyPr wrap="none" rtlCol="0">
            <a:spAutoFit/>
          </a:bodyPr>
          <a:lstStyle/>
          <a:p>
            <a:pPr algn="ctr"/>
            <a:r>
              <a:rPr lang="en-US" dirty="0"/>
              <a:t>Tree of</a:t>
            </a:r>
          </a:p>
          <a:p>
            <a:pPr algn="ctr"/>
            <a:r>
              <a:rPr lang="en-US" dirty="0"/>
              <a:t>Life</a:t>
            </a:r>
          </a:p>
        </p:txBody>
      </p:sp>
    </p:spTree>
    <p:extLst>
      <p:ext uri="{BB962C8B-B14F-4D97-AF65-F5344CB8AC3E}">
        <p14:creationId xmlns:p14="http://schemas.microsoft.com/office/powerpoint/2010/main" val="1554700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F9D6AAC-3C5A-D0FE-B022-877479005615}"/>
              </a:ext>
            </a:extLst>
          </p:cNvPr>
          <p:cNvCxnSpPr>
            <a:cxnSpLocks/>
          </p:cNvCxnSpPr>
          <p:nvPr/>
        </p:nvCxnSpPr>
        <p:spPr>
          <a:xfrm>
            <a:off x="1078786" y="1221279"/>
            <a:ext cx="97090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CE3700-DE49-1BE8-D3E6-0226A5047534}"/>
              </a:ext>
            </a:extLst>
          </p:cNvPr>
          <p:cNvSpPr txBox="1"/>
          <p:nvPr/>
        </p:nvSpPr>
        <p:spPr>
          <a:xfrm>
            <a:off x="1726058" y="297950"/>
            <a:ext cx="1592496" cy="923330"/>
          </a:xfrm>
          <a:prstGeom prst="rect">
            <a:avLst/>
          </a:prstGeom>
          <a:noFill/>
        </p:spPr>
        <p:txBody>
          <a:bodyPr wrap="square" rtlCol="0">
            <a:spAutoFit/>
          </a:bodyPr>
          <a:lstStyle/>
          <a:p>
            <a:r>
              <a:rPr lang="en-US" dirty="0"/>
              <a:t>God the Father</a:t>
            </a:r>
          </a:p>
          <a:p>
            <a:r>
              <a:rPr lang="en-US" dirty="0"/>
              <a:t>God the Son</a:t>
            </a:r>
          </a:p>
          <a:p>
            <a:r>
              <a:rPr lang="en-US" dirty="0"/>
              <a:t>God the Spirit</a:t>
            </a:r>
          </a:p>
        </p:txBody>
      </p:sp>
      <p:sp>
        <p:nvSpPr>
          <p:cNvPr id="9" name="TextBox 8">
            <a:extLst>
              <a:ext uri="{FF2B5EF4-FFF2-40B4-BE49-F238E27FC236}">
                <a16:creationId xmlns:a16="http://schemas.microsoft.com/office/drawing/2014/main" id="{87B73764-EFA6-8F40-ABFB-04D931A05B3C}"/>
              </a:ext>
            </a:extLst>
          </p:cNvPr>
          <p:cNvSpPr txBox="1"/>
          <p:nvPr/>
        </p:nvSpPr>
        <p:spPr>
          <a:xfrm>
            <a:off x="158726" y="1036613"/>
            <a:ext cx="920060" cy="369332"/>
          </a:xfrm>
          <a:prstGeom prst="rect">
            <a:avLst/>
          </a:prstGeom>
          <a:noFill/>
        </p:spPr>
        <p:txBody>
          <a:bodyPr wrap="none" rtlCol="0">
            <a:spAutoFit/>
          </a:bodyPr>
          <a:lstStyle/>
          <a:p>
            <a:r>
              <a:rPr lang="en-US" dirty="0"/>
              <a:t>Eternity</a:t>
            </a:r>
          </a:p>
        </p:txBody>
      </p:sp>
      <p:cxnSp>
        <p:nvCxnSpPr>
          <p:cNvPr id="3" name="Straight Connector 2">
            <a:extLst>
              <a:ext uri="{FF2B5EF4-FFF2-40B4-BE49-F238E27FC236}">
                <a16:creationId xmlns:a16="http://schemas.microsoft.com/office/drawing/2014/main" id="{15A99E42-6446-005A-DE43-310DC364B510}"/>
              </a:ext>
            </a:extLst>
          </p:cNvPr>
          <p:cNvCxnSpPr/>
          <p:nvPr/>
        </p:nvCxnSpPr>
        <p:spPr>
          <a:xfrm>
            <a:off x="3482939" y="297950"/>
            <a:ext cx="0" cy="923329"/>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1F1CFF8-3526-9004-5C1A-F71189205070}"/>
              </a:ext>
            </a:extLst>
          </p:cNvPr>
          <p:cNvSpPr txBox="1"/>
          <p:nvPr/>
        </p:nvSpPr>
        <p:spPr>
          <a:xfrm>
            <a:off x="3516891" y="574949"/>
            <a:ext cx="1044836" cy="369332"/>
          </a:xfrm>
          <a:prstGeom prst="rect">
            <a:avLst/>
          </a:prstGeom>
          <a:noFill/>
        </p:spPr>
        <p:txBody>
          <a:bodyPr wrap="square" rtlCol="0">
            <a:spAutoFit/>
          </a:bodyPr>
          <a:lstStyle/>
          <a:p>
            <a:r>
              <a:rPr lang="en-US" dirty="0"/>
              <a:t>Creation</a:t>
            </a:r>
          </a:p>
        </p:txBody>
      </p:sp>
      <p:pic>
        <p:nvPicPr>
          <p:cNvPr id="6" name="Picture 5">
            <a:extLst>
              <a:ext uri="{FF2B5EF4-FFF2-40B4-BE49-F238E27FC236}">
                <a16:creationId xmlns:a16="http://schemas.microsoft.com/office/drawing/2014/main" id="{5D6C03F3-B0F5-7D4A-E28D-C580687E4D3D}"/>
              </a:ext>
            </a:extLst>
          </p:cNvPr>
          <p:cNvPicPr>
            <a:picLocks noChangeAspect="1"/>
          </p:cNvPicPr>
          <p:nvPr/>
        </p:nvPicPr>
        <p:blipFill>
          <a:blip r:embed="rId2"/>
          <a:stretch>
            <a:fillRect/>
          </a:stretch>
        </p:blipFill>
        <p:spPr>
          <a:xfrm>
            <a:off x="4410019" y="75437"/>
            <a:ext cx="1143000" cy="1143000"/>
          </a:xfrm>
          <a:prstGeom prst="rect">
            <a:avLst/>
          </a:prstGeom>
        </p:spPr>
      </p:pic>
      <p:cxnSp>
        <p:nvCxnSpPr>
          <p:cNvPr id="10" name="Straight Arrow Connector 9">
            <a:extLst>
              <a:ext uri="{FF2B5EF4-FFF2-40B4-BE49-F238E27FC236}">
                <a16:creationId xmlns:a16="http://schemas.microsoft.com/office/drawing/2014/main" id="{C87CCC08-8A02-04C0-9C09-0210FF2005B2}"/>
              </a:ext>
            </a:extLst>
          </p:cNvPr>
          <p:cNvCxnSpPr>
            <a:cxnSpLocks/>
            <a:stCxn id="6" idx="2"/>
          </p:cNvCxnSpPr>
          <p:nvPr/>
        </p:nvCxnSpPr>
        <p:spPr>
          <a:xfrm flipH="1">
            <a:off x="906554" y="1218437"/>
            <a:ext cx="4074965" cy="4535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3864249-10C0-41D1-33B8-B470F1C56B1F}"/>
              </a:ext>
            </a:extLst>
          </p:cNvPr>
          <p:cNvSpPr txBox="1"/>
          <p:nvPr/>
        </p:nvSpPr>
        <p:spPr>
          <a:xfrm rot="18718269">
            <a:off x="2250041" y="3411019"/>
            <a:ext cx="909059" cy="369332"/>
          </a:xfrm>
          <a:prstGeom prst="rect">
            <a:avLst/>
          </a:prstGeom>
          <a:noFill/>
        </p:spPr>
        <p:txBody>
          <a:bodyPr wrap="square" rtlCol="0">
            <a:spAutoFit/>
          </a:bodyPr>
          <a:lstStyle/>
          <a:p>
            <a:r>
              <a:rPr lang="en-US" dirty="0"/>
              <a:t>The Fall</a:t>
            </a:r>
          </a:p>
        </p:txBody>
      </p:sp>
      <p:cxnSp>
        <p:nvCxnSpPr>
          <p:cNvPr id="14" name="Straight Arrow Connector 13">
            <a:extLst>
              <a:ext uri="{FF2B5EF4-FFF2-40B4-BE49-F238E27FC236}">
                <a16:creationId xmlns:a16="http://schemas.microsoft.com/office/drawing/2014/main" id="{EFDD9E97-18F0-3B42-4C51-AB29C340C280}"/>
              </a:ext>
            </a:extLst>
          </p:cNvPr>
          <p:cNvCxnSpPr/>
          <p:nvPr/>
        </p:nvCxnSpPr>
        <p:spPr>
          <a:xfrm flipV="1">
            <a:off x="914400" y="5751576"/>
            <a:ext cx="9955659" cy="91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CC61494-26E0-D512-AD34-B152A7A98670}"/>
              </a:ext>
            </a:extLst>
          </p:cNvPr>
          <p:cNvSpPr txBox="1"/>
          <p:nvPr/>
        </p:nvSpPr>
        <p:spPr>
          <a:xfrm>
            <a:off x="1366098" y="5432693"/>
            <a:ext cx="1071591" cy="369332"/>
          </a:xfrm>
          <a:prstGeom prst="rect">
            <a:avLst/>
          </a:prstGeom>
          <a:noFill/>
        </p:spPr>
        <p:txBody>
          <a:bodyPr wrap="square" rtlCol="0">
            <a:spAutoFit/>
          </a:bodyPr>
          <a:lstStyle/>
          <a:p>
            <a:r>
              <a:rPr lang="en-US" dirty="0"/>
              <a:t>Mankind</a:t>
            </a:r>
          </a:p>
        </p:txBody>
      </p:sp>
      <p:sp>
        <p:nvSpPr>
          <p:cNvPr id="16" name="TextBox 15">
            <a:extLst>
              <a:ext uri="{FF2B5EF4-FFF2-40B4-BE49-F238E27FC236}">
                <a16:creationId xmlns:a16="http://schemas.microsoft.com/office/drawing/2014/main" id="{B95EB4E9-0664-F243-E0E2-5F594EE438A1}"/>
              </a:ext>
            </a:extLst>
          </p:cNvPr>
          <p:cNvSpPr txBox="1"/>
          <p:nvPr/>
        </p:nvSpPr>
        <p:spPr>
          <a:xfrm>
            <a:off x="10146856" y="812330"/>
            <a:ext cx="641009" cy="369332"/>
          </a:xfrm>
          <a:prstGeom prst="rect">
            <a:avLst/>
          </a:prstGeom>
          <a:noFill/>
        </p:spPr>
        <p:txBody>
          <a:bodyPr wrap="none" rtlCol="0">
            <a:spAutoFit/>
          </a:bodyPr>
          <a:lstStyle/>
          <a:p>
            <a:r>
              <a:rPr lang="en-US" dirty="0"/>
              <a:t>Light</a:t>
            </a:r>
          </a:p>
        </p:txBody>
      </p:sp>
      <p:sp>
        <p:nvSpPr>
          <p:cNvPr id="17" name="TextBox 16">
            <a:extLst>
              <a:ext uri="{FF2B5EF4-FFF2-40B4-BE49-F238E27FC236}">
                <a16:creationId xmlns:a16="http://schemas.microsoft.com/office/drawing/2014/main" id="{29A7E2C6-1DA7-9466-68ED-990CB9488E65}"/>
              </a:ext>
            </a:extLst>
          </p:cNvPr>
          <p:cNvSpPr txBox="1"/>
          <p:nvPr/>
        </p:nvSpPr>
        <p:spPr>
          <a:xfrm>
            <a:off x="10209597" y="1249949"/>
            <a:ext cx="515526" cy="369332"/>
          </a:xfrm>
          <a:prstGeom prst="rect">
            <a:avLst/>
          </a:prstGeom>
          <a:noFill/>
        </p:spPr>
        <p:txBody>
          <a:bodyPr wrap="none" rtlCol="0">
            <a:spAutoFit/>
          </a:bodyPr>
          <a:lstStyle/>
          <a:p>
            <a:r>
              <a:rPr lang="en-US" dirty="0"/>
              <a:t>Life</a:t>
            </a:r>
          </a:p>
        </p:txBody>
      </p:sp>
      <p:sp>
        <p:nvSpPr>
          <p:cNvPr id="18" name="TextBox 17">
            <a:extLst>
              <a:ext uri="{FF2B5EF4-FFF2-40B4-BE49-F238E27FC236}">
                <a16:creationId xmlns:a16="http://schemas.microsoft.com/office/drawing/2014/main" id="{83D2DAD2-31EF-B271-CAA3-F49F5592508C}"/>
              </a:ext>
            </a:extLst>
          </p:cNvPr>
          <p:cNvSpPr txBox="1"/>
          <p:nvPr/>
        </p:nvSpPr>
        <p:spPr>
          <a:xfrm>
            <a:off x="10009867" y="5377554"/>
            <a:ext cx="750014" cy="369332"/>
          </a:xfrm>
          <a:prstGeom prst="rect">
            <a:avLst/>
          </a:prstGeom>
          <a:noFill/>
        </p:spPr>
        <p:txBody>
          <a:bodyPr wrap="none" rtlCol="0">
            <a:spAutoFit/>
          </a:bodyPr>
          <a:lstStyle/>
          <a:p>
            <a:r>
              <a:rPr lang="en-US" dirty="0"/>
              <a:t>Death</a:t>
            </a:r>
          </a:p>
        </p:txBody>
      </p:sp>
      <p:sp>
        <p:nvSpPr>
          <p:cNvPr id="19" name="TextBox 18">
            <a:extLst>
              <a:ext uri="{FF2B5EF4-FFF2-40B4-BE49-F238E27FC236}">
                <a16:creationId xmlns:a16="http://schemas.microsoft.com/office/drawing/2014/main" id="{8DFBA9F6-15AE-4CF3-36B8-A56DB172357E}"/>
              </a:ext>
            </a:extLst>
          </p:cNvPr>
          <p:cNvSpPr txBox="1"/>
          <p:nvPr/>
        </p:nvSpPr>
        <p:spPr>
          <a:xfrm>
            <a:off x="9995581" y="5856269"/>
            <a:ext cx="1039067" cy="369332"/>
          </a:xfrm>
          <a:prstGeom prst="rect">
            <a:avLst/>
          </a:prstGeom>
          <a:noFill/>
        </p:spPr>
        <p:txBody>
          <a:bodyPr wrap="none" rtlCol="0">
            <a:spAutoFit/>
          </a:bodyPr>
          <a:lstStyle/>
          <a:p>
            <a:r>
              <a:rPr lang="en-US" dirty="0"/>
              <a:t>Darkness</a:t>
            </a:r>
          </a:p>
        </p:txBody>
      </p:sp>
      <p:cxnSp>
        <p:nvCxnSpPr>
          <p:cNvPr id="7" name="Straight Arrow Connector 6">
            <a:extLst>
              <a:ext uri="{FF2B5EF4-FFF2-40B4-BE49-F238E27FC236}">
                <a16:creationId xmlns:a16="http://schemas.microsoft.com/office/drawing/2014/main" id="{CC6C1C8C-93BE-D363-412F-B6F9B989091B}"/>
              </a:ext>
            </a:extLst>
          </p:cNvPr>
          <p:cNvCxnSpPr>
            <a:cxnSpLocks/>
          </p:cNvCxnSpPr>
          <p:nvPr/>
        </p:nvCxnSpPr>
        <p:spPr>
          <a:xfrm flipH="1" flipV="1">
            <a:off x="2704570" y="5188449"/>
            <a:ext cx="7808" cy="626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AAA7ACB-6D9D-90A6-519E-FBE17B33FC3D}"/>
              </a:ext>
            </a:extLst>
          </p:cNvPr>
          <p:cNvCxnSpPr>
            <a:cxnSpLocks/>
          </p:cNvCxnSpPr>
          <p:nvPr/>
        </p:nvCxnSpPr>
        <p:spPr>
          <a:xfrm flipV="1">
            <a:off x="3396186" y="4807768"/>
            <a:ext cx="0" cy="1048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EB0B7BE-2C4B-FAA7-C9BC-BAB7744B1B45}"/>
              </a:ext>
            </a:extLst>
          </p:cNvPr>
          <p:cNvCxnSpPr>
            <a:cxnSpLocks/>
          </p:cNvCxnSpPr>
          <p:nvPr/>
        </p:nvCxnSpPr>
        <p:spPr>
          <a:xfrm flipV="1">
            <a:off x="4140485" y="4387065"/>
            <a:ext cx="0" cy="145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C45553F-C259-8DBE-114C-ADDBDE32F0F4}"/>
              </a:ext>
            </a:extLst>
          </p:cNvPr>
          <p:cNvSpPr txBox="1"/>
          <p:nvPr/>
        </p:nvSpPr>
        <p:spPr>
          <a:xfrm>
            <a:off x="2452626" y="5949593"/>
            <a:ext cx="556563" cy="369332"/>
          </a:xfrm>
          <a:prstGeom prst="rect">
            <a:avLst/>
          </a:prstGeom>
          <a:noFill/>
        </p:spPr>
        <p:txBody>
          <a:bodyPr wrap="none" rtlCol="0">
            <a:spAutoFit/>
          </a:bodyPr>
          <a:lstStyle/>
          <a:p>
            <a:r>
              <a:rPr lang="en-US" dirty="0"/>
              <a:t>Law</a:t>
            </a:r>
          </a:p>
        </p:txBody>
      </p:sp>
      <p:sp>
        <p:nvSpPr>
          <p:cNvPr id="23" name="TextBox 22">
            <a:extLst>
              <a:ext uri="{FF2B5EF4-FFF2-40B4-BE49-F238E27FC236}">
                <a16:creationId xmlns:a16="http://schemas.microsoft.com/office/drawing/2014/main" id="{3B29A2BA-756C-BE63-3C1C-AA483DC5348B}"/>
              </a:ext>
            </a:extLst>
          </p:cNvPr>
          <p:cNvSpPr txBox="1"/>
          <p:nvPr/>
        </p:nvSpPr>
        <p:spPr>
          <a:xfrm>
            <a:off x="3009189" y="5954606"/>
            <a:ext cx="773994" cy="369332"/>
          </a:xfrm>
          <a:prstGeom prst="rect">
            <a:avLst/>
          </a:prstGeom>
          <a:noFill/>
        </p:spPr>
        <p:txBody>
          <a:bodyPr wrap="none" rtlCol="0">
            <a:spAutoFit/>
          </a:bodyPr>
          <a:lstStyle/>
          <a:p>
            <a:r>
              <a:rPr lang="en-US" dirty="0"/>
              <a:t>Works</a:t>
            </a:r>
          </a:p>
        </p:txBody>
      </p:sp>
      <p:sp>
        <p:nvSpPr>
          <p:cNvPr id="24" name="TextBox 23">
            <a:extLst>
              <a:ext uri="{FF2B5EF4-FFF2-40B4-BE49-F238E27FC236}">
                <a16:creationId xmlns:a16="http://schemas.microsoft.com/office/drawing/2014/main" id="{EF5ABCAC-42B2-9FB5-2073-CFBB0A33BE61}"/>
              </a:ext>
            </a:extLst>
          </p:cNvPr>
          <p:cNvSpPr txBox="1"/>
          <p:nvPr/>
        </p:nvSpPr>
        <p:spPr>
          <a:xfrm>
            <a:off x="3783183" y="5968478"/>
            <a:ext cx="932435" cy="369332"/>
          </a:xfrm>
          <a:prstGeom prst="rect">
            <a:avLst/>
          </a:prstGeom>
          <a:noFill/>
        </p:spPr>
        <p:txBody>
          <a:bodyPr wrap="none" rtlCol="0">
            <a:spAutoFit/>
          </a:bodyPr>
          <a:lstStyle/>
          <a:p>
            <a:r>
              <a:rPr lang="en-US" dirty="0"/>
              <a:t>Religion</a:t>
            </a:r>
          </a:p>
        </p:txBody>
      </p:sp>
      <p:sp>
        <p:nvSpPr>
          <p:cNvPr id="28" name="TextBox 27">
            <a:extLst>
              <a:ext uri="{FF2B5EF4-FFF2-40B4-BE49-F238E27FC236}">
                <a16:creationId xmlns:a16="http://schemas.microsoft.com/office/drawing/2014/main" id="{32179077-4630-B97F-8901-1604F96930F5}"/>
              </a:ext>
            </a:extLst>
          </p:cNvPr>
          <p:cNvSpPr txBox="1"/>
          <p:nvPr/>
        </p:nvSpPr>
        <p:spPr>
          <a:xfrm>
            <a:off x="6858000" y="2286000"/>
            <a:ext cx="671979" cy="523220"/>
          </a:xfrm>
          <a:prstGeom prst="rect">
            <a:avLst/>
          </a:prstGeom>
          <a:noFill/>
        </p:spPr>
        <p:txBody>
          <a:bodyPr wrap="none" rtlCol="0">
            <a:spAutoFit/>
          </a:bodyPr>
          <a:lstStyle/>
          <a:p>
            <a:r>
              <a:rPr lang="en-US" sz="2800" dirty="0"/>
              <a:t>SIN</a:t>
            </a:r>
          </a:p>
        </p:txBody>
      </p:sp>
      <p:cxnSp>
        <p:nvCxnSpPr>
          <p:cNvPr id="11" name="Straight Arrow Connector 10">
            <a:extLst>
              <a:ext uri="{FF2B5EF4-FFF2-40B4-BE49-F238E27FC236}">
                <a16:creationId xmlns:a16="http://schemas.microsoft.com/office/drawing/2014/main" id="{74ECBBAC-0266-C8DF-44E8-1C12D7A812DF}"/>
              </a:ext>
            </a:extLst>
          </p:cNvPr>
          <p:cNvCxnSpPr/>
          <p:nvPr/>
        </p:nvCxnSpPr>
        <p:spPr>
          <a:xfrm>
            <a:off x="6493267" y="1210466"/>
            <a:ext cx="0" cy="916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0A7D08F-7666-98BF-D87F-0238B7E5C5D0}"/>
              </a:ext>
            </a:extLst>
          </p:cNvPr>
          <p:cNvCxnSpPr/>
          <p:nvPr/>
        </p:nvCxnSpPr>
        <p:spPr>
          <a:xfrm flipH="1">
            <a:off x="5619963" y="2126751"/>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CAA98F8-C33B-F459-EAAC-BA8317394772}"/>
              </a:ext>
            </a:extLst>
          </p:cNvPr>
          <p:cNvCxnSpPr/>
          <p:nvPr/>
        </p:nvCxnSpPr>
        <p:spPr>
          <a:xfrm>
            <a:off x="5619963" y="2126750"/>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814352C-F6EB-AF8E-BB6B-D3DF5D007363}"/>
              </a:ext>
            </a:extLst>
          </p:cNvPr>
          <p:cNvCxnSpPr/>
          <p:nvPr/>
        </p:nvCxnSpPr>
        <p:spPr>
          <a:xfrm>
            <a:off x="5619963" y="304115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C392D7E-3FC4-CB0A-B41D-7FD3DEBDD1AD}"/>
              </a:ext>
            </a:extLst>
          </p:cNvPr>
          <p:cNvCxnSpPr/>
          <p:nvPr/>
        </p:nvCxnSpPr>
        <p:spPr>
          <a:xfrm>
            <a:off x="6493267" y="3041150"/>
            <a:ext cx="0" cy="2705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3F64D8-1985-4407-EBF5-B30C92858467}"/>
              </a:ext>
            </a:extLst>
          </p:cNvPr>
          <p:cNvCxnSpPr/>
          <p:nvPr/>
        </p:nvCxnSpPr>
        <p:spPr>
          <a:xfrm flipV="1">
            <a:off x="7846541" y="3041150"/>
            <a:ext cx="0" cy="2705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DD5881B-00CA-8788-F8DC-FD433C042086}"/>
              </a:ext>
            </a:extLst>
          </p:cNvPr>
          <p:cNvCxnSpPr/>
          <p:nvPr/>
        </p:nvCxnSpPr>
        <p:spPr>
          <a:xfrm>
            <a:off x="7846541" y="3049145"/>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815001F-78EE-76B8-40A4-1DA667CA020E}"/>
              </a:ext>
            </a:extLst>
          </p:cNvPr>
          <p:cNvCxnSpPr/>
          <p:nvPr/>
        </p:nvCxnSpPr>
        <p:spPr>
          <a:xfrm flipV="1">
            <a:off x="8760941" y="2126750"/>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C3B22CB-EAB0-DB14-F654-99BEDB5F93B8}"/>
              </a:ext>
            </a:extLst>
          </p:cNvPr>
          <p:cNvCxnSpPr/>
          <p:nvPr/>
        </p:nvCxnSpPr>
        <p:spPr>
          <a:xfrm flipH="1">
            <a:off x="7846541" y="212675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B92033C-B8CA-EB5A-C6EC-3B2D3181FFAC}"/>
              </a:ext>
            </a:extLst>
          </p:cNvPr>
          <p:cNvCxnSpPr/>
          <p:nvPr/>
        </p:nvCxnSpPr>
        <p:spPr>
          <a:xfrm flipV="1">
            <a:off x="7846541" y="1249949"/>
            <a:ext cx="0" cy="87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ight Arrow 44">
            <a:extLst>
              <a:ext uri="{FF2B5EF4-FFF2-40B4-BE49-F238E27FC236}">
                <a16:creationId xmlns:a16="http://schemas.microsoft.com/office/drawing/2014/main" id="{7CF0A590-21D0-3F51-2ACC-24AC30B43868}"/>
              </a:ext>
            </a:extLst>
          </p:cNvPr>
          <p:cNvSpPr/>
          <p:nvPr/>
        </p:nvSpPr>
        <p:spPr>
          <a:xfrm rot="5400000">
            <a:off x="5627432" y="4528507"/>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a:extLst>
              <a:ext uri="{FF2B5EF4-FFF2-40B4-BE49-F238E27FC236}">
                <a16:creationId xmlns:a16="http://schemas.microsoft.com/office/drawing/2014/main" id="{0169AA6B-1DCA-023B-8D91-6DBE6AEFFB81}"/>
              </a:ext>
            </a:extLst>
          </p:cNvPr>
          <p:cNvSpPr/>
          <p:nvPr/>
        </p:nvSpPr>
        <p:spPr>
          <a:xfrm rot="10800000">
            <a:off x="8011005" y="428161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extLst>
              <a:ext uri="{FF2B5EF4-FFF2-40B4-BE49-F238E27FC236}">
                <a16:creationId xmlns:a16="http://schemas.microsoft.com/office/drawing/2014/main" id="{320E8265-0FAE-9F16-3A95-7FDF1C92BCF4}"/>
              </a:ext>
            </a:extLst>
          </p:cNvPr>
          <p:cNvPicPr>
            <a:picLocks noChangeAspect="1"/>
          </p:cNvPicPr>
          <p:nvPr/>
        </p:nvPicPr>
        <p:blipFill>
          <a:blip r:embed="rId2"/>
          <a:stretch>
            <a:fillRect/>
          </a:stretch>
        </p:blipFill>
        <p:spPr>
          <a:xfrm>
            <a:off x="8303741" y="47523"/>
            <a:ext cx="1172930" cy="1172930"/>
          </a:xfrm>
          <a:prstGeom prst="rect">
            <a:avLst/>
          </a:prstGeom>
        </p:spPr>
      </p:pic>
      <p:sp>
        <p:nvSpPr>
          <p:cNvPr id="2" name="TextBox 1">
            <a:extLst>
              <a:ext uri="{FF2B5EF4-FFF2-40B4-BE49-F238E27FC236}">
                <a16:creationId xmlns:a16="http://schemas.microsoft.com/office/drawing/2014/main" id="{A1F0C3FA-B83E-6F44-A781-295F4B76A64E}"/>
              </a:ext>
            </a:extLst>
          </p:cNvPr>
          <p:cNvSpPr txBox="1"/>
          <p:nvPr/>
        </p:nvSpPr>
        <p:spPr>
          <a:xfrm>
            <a:off x="7943088" y="5959060"/>
            <a:ext cx="817853" cy="369332"/>
          </a:xfrm>
          <a:prstGeom prst="rect">
            <a:avLst/>
          </a:prstGeom>
          <a:solidFill>
            <a:srgbClr val="FFC000"/>
          </a:solidFill>
          <a:ln>
            <a:solidFill>
              <a:schemeClr val="accent1"/>
            </a:solidFill>
          </a:ln>
        </p:spPr>
        <p:txBody>
          <a:bodyPr wrap="none" rtlCol="0">
            <a:spAutoFit/>
          </a:bodyPr>
          <a:lstStyle/>
          <a:p>
            <a:r>
              <a:rPr lang="en-US" dirty="0"/>
              <a:t>Choice</a:t>
            </a:r>
          </a:p>
        </p:txBody>
      </p:sp>
      <p:sp>
        <p:nvSpPr>
          <p:cNvPr id="20" name="Right Arrow 19">
            <a:extLst>
              <a:ext uri="{FF2B5EF4-FFF2-40B4-BE49-F238E27FC236}">
                <a16:creationId xmlns:a16="http://schemas.microsoft.com/office/drawing/2014/main" id="{A2382061-A612-A53D-A268-6A7DB82A94DD}"/>
              </a:ext>
            </a:extLst>
          </p:cNvPr>
          <p:cNvSpPr/>
          <p:nvPr/>
        </p:nvSpPr>
        <p:spPr>
          <a:xfrm>
            <a:off x="8717902" y="5198704"/>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AAB72FD-2A28-7F68-715E-2CB814FA078F}"/>
              </a:ext>
            </a:extLst>
          </p:cNvPr>
          <p:cNvSpPr txBox="1"/>
          <p:nvPr/>
        </p:nvSpPr>
        <p:spPr>
          <a:xfrm>
            <a:off x="3647325" y="1302252"/>
            <a:ext cx="817853" cy="369332"/>
          </a:xfrm>
          <a:prstGeom prst="rect">
            <a:avLst/>
          </a:prstGeom>
          <a:solidFill>
            <a:srgbClr val="FFC000"/>
          </a:solidFill>
          <a:ln>
            <a:solidFill>
              <a:schemeClr val="accent1"/>
            </a:solidFill>
          </a:ln>
        </p:spPr>
        <p:txBody>
          <a:bodyPr wrap="none" rtlCol="0">
            <a:spAutoFit/>
          </a:bodyPr>
          <a:lstStyle/>
          <a:p>
            <a:r>
              <a:rPr lang="en-US" dirty="0"/>
              <a:t>Choice</a:t>
            </a:r>
          </a:p>
        </p:txBody>
      </p:sp>
      <p:sp>
        <p:nvSpPr>
          <p:cNvPr id="29" name="TextBox 28">
            <a:extLst>
              <a:ext uri="{FF2B5EF4-FFF2-40B4-BE49-F238E27FC236}">
                <a16:creationId xmlns:a16="http://schemas.microsoft.com/office/drawing/2014/main" id="{FB95D16B-A926-64F1-852C-EC66C964EA3E}"/>
              </a:ext>
            </a:extLst>
          </p:cNvPr>
          <p:cNvSpPr txBox="1"/>
          <p:nvPr/>
        </p:nvSpPr>
        <p:spPr>
          <a:xfrm>
            <a:off x="3521622" y="164387"/>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2</a:t>
            </a:r>
          </a:p>
        </p:txBody>
      </p:sp>
      <p:sp>
        <p:nvSpPr>
          <p:cNvPr id="31" name="TextBox 30">
            <a:extLst>
              <a:ext uri="{FF2B5EF4-FFF2-40B4-BE49-F238E27FC236}">
                <a16:creationId xmlns:a16="http://schemas.microsoft.com/office/drawing/2014/main" id="{C68D302E-2E37-E5E3-D6CD-BAD5BD41626B}"/>
              </a:ext>
            </a:extLst>
          </p:cNvPr>
          <p:cNvSpPr txBox="1"/>
          <p:nvPr/>
        </p:nvSpPr>
        <p:spPr>
          <a:xfrm>
            <a:off x="1468266" y="574948"/>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1</a:t>
            </a:r>
          </a:p>
        </p:txBody>
      </p:sp>
      <p:sp>
        <p:nvSpPr>
          <p:cNvPr id="32" name="TextBox 31">
            <a:extLst>
              <a:ext uri="{FF2B5EF4-FFF2-40B4-BE49-F238E27FC236}">
                <a16:creationId xmlns:a16="http://schemas.microsoft.com/office/drawing/2014/main" id="{D76B6753-56FF-1D2C-8FA2-FED7652A947E}"/>
              </a:ext>
            </a:extLst>
          </p:cNvPr>
          <p:cNvSpPr txBox="1"/>
          <p:nvPr/>
        </p:nvSpPr>
        <p:spPr>
          <a:xfrm>
            <a:off x="4175809" y="176948"/>
            <a:ext cx="256854"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rtlCol="0">
            <a:spAutoFit/>
          </a:bodyPr>
          <a:lstStyle/>
          <a:p>
            <a:r>
              <a:rPr lang="en-US" dirty="0"/>
              <a:t>3</a:t>
            </a:r>
          </a:p>
        </p:txBody>
      </p:sp>
      <p:sp>
        <p:nvSpPr>
          <p:cNvPr id="33" name="TextBox 32">
            <a:extLst>
              <a:ext uri="{FF2B5EF4-FFF2-40B4-BE49-F238E27FC236}">
                <a16:creationId xmlns:a16="http://schemas.microsoft.com/office/drawing/2014/main" id="{89BBAA53-9770-1FBD-B7D1-10348308679A}"/>
              </a:ext>
            </a:extLst>
          </p:cNvPr>
          <p:cNvSpPr txBox="1"/>
          <p:nvPr/>
        </p:nvSpPr>
        <p:spPr>
          <a:xfrm>
            <a:off x="3245343" y="1302252"/>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4</a:t>
            </a:r>
          </a:p>
        </p:txBody>
      </p:sp>
      <p:sp>
        <p:nvSpPr>
          <p:cNvPr id="35" name="TextBox 34">
            <a:extLst>
              <a:ext uri="{FF2B5EF4-FFF2-40B4-BE49-F238E27FC236}">
                <a16:creationId xmlns:a16="http://schemas.microsoft.com/office/drawing/2014/main" id="{0964FE86-26DE-94D2-B940-6265965A0F78}"/>
              </a:ext>
            </a:extLst>
          </p:cNvPr>
          <p:cNvSpPr txBox="1"/>
          <p:nvPr/>
        </p:nvSpPr>
        <p:spPr>
          <a:xfrm>
            <a:off x="7019061" y="1915842"/>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5</a:t>
            </a:r>
          </a:p>
        </p:txBody>
      </p:sp>
      <p:sp>
        <p:nvSpPr>
          <p:cNvPr id="37" name="TextBox 36">
            <a:extLst>
              <a:ext uri="{FF2B5EF4-FFF2-40B4-BE49-F238E27FC236}">
                <a16:creationId xmlns:a16="http://schemas.microsoft.com/office/drawing/2014/main" id="{5E7CAE00-FB34-1DD3-4391-1AD3B9486DB4}"/>
              </a:ext>
            </a:extLst>
          </p:cNvPr>
          <p:cNvSpPr txBox="1"/>
          <p:nvPr/>
        </p:nvSpPr>
        <p:spPr>
          <a:xfrm>
            <a:off x="10265984" y="5064370"/>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5</a:t>
            </a:r>
          </a:p>
        </p:txBody>
      </p:sp>
      <p:sp>
        <p:nvSpPr>
          <p:cNvPr id="39" name="TextBox 38">
            <a:extLst>
              <a:ext uri="{FF2B5EF4-FFF2-40B4-BE49-F238E27FC236}">
                <a16:creationId xmlns:a16="http://schemas.microsoft.com/office/drawing/2014/main" id="{C9B62096-C2B7-AB2E-45F4-A939DD29A2EF}"/>
              </a:ext>
            </a:extLst>
          </p:cNvPr>
          <p:cNvSpPr txBox="1"/>
          <p:nvPr/>
        </p:nvSpPr>
        <p:spPr>
          <a:xfrm>
            <a:off x="3324823" y="6295022"/>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6</a:t>
            </a:r>
          </a:p>
        </p:txBody>
      </p:sp>
      <p:sp>
        <p:nvSpPr>
          <p:cNvPr id="41" name="TextBox 40">
            <a:extLst>
              <a:ext uri="{FF2B5EF4-FFF2-40B4-BE49-F238E27FC236}">
                <a16:creationId xmlns:a16="http://schemas.microsoft.com/office/drawing/2014/main" id="{FE186FBF-25B7-E171-3143-E9D136AD3508}"/>
              </a:ext>
            </a:extLst>
          </p:cNvPr>
          <p:cNvSpPr txBox="1"/>
          <p:nvPr/>
        </p:nvSpPr>
        <p:spPr>
          <a:xfrm>
            <a:off x="6372199" y="799632"/>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7</a:t>
            </a:r>
          </a:p>
        </p:txBody>
      </p:sp>
      <p:sp>
        <p:nvSpPr>
          <p:cNvPr id="43" name="TextBox 42">
            <a:extLst>
              <a:ext uri="{FF2B5EF4-FFF2-40B4-BE49-F238E27FC236}">
                <a16:creationId xmlns:a16="http://schemas.microsoft.com/office/drawing/2014/main" id="{B30CCB92-4BF2-81C0-069D-5A405D2EAB00}"/>
              </a:ext>
            </a:extLst>
          </p:cNvPr>
          <p:cNvSpPr txBox="1"/>
          <p:nvPr/>
        </p:nvSpPr>
        <p:spPr>
          <a:xfrm>
            <a:off x="7529979" y="5969603"/>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8</a:t>
            </a:r>
          </a:p>
        </p:txBody>
      </p:sp>
      <p:sp>
        <p:nvSpPr>
          <p:cNvPr id="47" name="TextBox 46">
            <a:extLst>
              <a:ext uri="{FF2B5EF4-FFF2-40B4-BE49-F238E27FC236}">
                <a16:creationId xmlns:a16="http://schemas.microsoft.com/office/drawing/2014/main" id="{92C1D3BF-A158-6EBA-EFF0-1CEDD95015EF}"/>
              </a:ext>
            </a:extLst>
          </p:cNvPr>
          <p:cNvSpPr txBox="1"/>
          <p:nvPr/>
        </p:nvSpPr>
        <p:spPr>
          <a:xfrm>
            <a:off x="7709319" y="823807"/>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9</a:t>
            </a:r>
          </a:p>
        </p:txBody>
      </p:sp>
      <p:sp>
        <p:nvSpPr>
          <p:cNvPr id="49" name="TextBox 48">
            <a:extLst>
              <a:ext uri="{FF2B5EF4-FFF2-40B4-BE49-F238E27FC236}">
                <a16:creationId xmlns:a16="http://schemas.microsoft.com/office/drawing/2014/main" id="{C0669AA9-6993-CCC8-3BE6-A41A12A949E1}"/>
              </a:ext>
            </a:extLst>
          </p:cNvPr>
          <p:cNvSpPr txBox="1"/>
          <p:nvPr/>
        </p:nvSpPr>
        <p:spPr>
          <a:xfrm>
            <a:off x="9514186" y="131142"/>
            <a:ext cx="418704"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10</a:t>
            </a:r>
          </a:p>
        </p:txBody>
      </p:sp>
      <p:sp>
        <p:nvSpPr>
          <p:cNvPr id="50" name="TextBox 49">
            <a:extLst>
              <a:ext uri="{FF2B5EF4-FFF2-40B4-BE49-F238E27FC236}">
                <a16:creationId xmlns:a16="http://schemas.microsoft.com/office/drawing/2014/main" id="{1C01A89C-AFC8-011F-7289-E4F4AF6B5BB9}"/>
              </a:ext>
            </a:extLst>
          </p:cNvPr>
          <p:cNvSpPr txBox="1"/>
          <p:nvPr/>
        </p:nvSpPr>
        <p:spPr>
          <a:xfrm>
            <a:off x="10315099" y="505318"/>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1</a:t>
            </a:r>
          </a:p>
        </p:txBody>
      </p:sp>
      <p:sp>
        <p:nvSpPr>
          <p:cNvPr id="51" name="TextBox 50">
            <a:extLst>
              <a:ext uri="{FF2B5EF4-FFF2-40B4-BE49-F238E27FC236}">
                <a16:creationId xmlns:a16="http://schemas.microsoft.com/office/drawing/2014/main" id="{5D10DD5F-3E26-ECC6-0C12-8DAE52589F24}"/>
              </a:ext>
            </a:extLst>
          </p:cNvPr>
          <p:cNvSpPr txBox="1"/>
          <p:nvPr/>
        </p:nvSpPr>
        <p:spPr>
          <a:xfrm>
            <a:off x="3147303" y="574948"/>
            <a:ext cx="301686"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none" rtlCol="0">
            <a:spAutoFit/>
          </a:bodyPr>
          <a:lstStyle/>
          <a:p>
            <a:r>
              <a:rPr lang="en-US" dirty="0"/>
              <a:t>7</a:t>
            </a:r>
          </a:p>
        </p:txBody>
      </p:sp>
      <p:sp>
        <p:nvSpPr>
          <p:cNvPr id="52" name="TextBox 51">
            <a:extLst>
              <a:ext uri="{FF2B5EF4-FFF2-40B4-BE49-F238E27FC236}">
                <a16:creationId xmlns:a16="http://schemas.microsoft.com/office/drawing/2014/main" id="{3625F567-8342-B219-25E5-2FEC57E25837}"/>
              </a:ext>
            </a:extLst>
          </p:cNvPr>
          <p:cNvSpPr txBox="1"/>
          <p:nvPr/>
        </p:nvSpPr>
        <p:spPr>
          <a:xfrm>
            <a:off x="5503709" y="164387"/>
            <a:ext cx="1221809" cy="646331"/>
          </a:xfrm>
          <a:prstGeom prst="rect">
            <a:avLst/>
          </a:prstGeom>
          <a:noFill/>
        </p:spPr>
        <p:txBody>
          <a:bodyPr wrap="none" rtlCol="0">
            <a:spAutoFit/>
          </a:bodyPr>
          <a:lstStyle/>
          <a:p>
            <a:pPr algn="ctr"/>
            <a:r>
              <a:rPr lang="en-US" dirty="0"/>
              <a:t>Tree of</a:t>
            </a:r>
          </a:p>
          <a:p>
            <a:pPr algn="ctr"/>
            <a:r>
              <a:rPr lang="en-US" dirty="0"/>
              <a:t>Knowledge</a:t>
            </a:r>
          </a:p>
        </p:txBody>
      </p:sp>
      <p:sp>
        <p:nvSpPr>
          <p:cNvPr id="53" name="TextBox 52">
            <a:extLst>
              <a:ext uri="{FF2B5EF4-FFF2-40B4-BE49-F238E27FC236}">
                <a16:creationId xmlns:a16="http://schemas.microsoft.com/office/drawing/2014/main" id="{61A62E83-3BC2-E9EE-7A2A-6C5233419269}"/>
              </a:ext>
            </a:extLst>
          </p:cNvPr>
          <p:cNvSpPr txBox="1"/>
          <p:nvPr/>
        </p:nvSpPr>
        <p:spPr>
          <a:xfrm>
            <a:off x="7512313" y="147932"/>
            <a:ext cx="835806" cy="646331"/>
          </a:xfrm>
          <a:prstGeom prst="rect">
            <a:avLst/>
          </a:prstGeom>
          <a:noFill/>
        </p:spPr>
        <p:txBody>
          <a:bodyPr wrap="none" rtlCol="0">
            <a:spAutoFit/>
          </a:bodyPr>
          <a:lstStyle/>
          <a:p>
            <a:pPr algn="ctr"/>
            <a:r>
              <a:rPr lang="en-US" dirty="0"/>
              <a:t>Tree of</a:t>
            </a:r>
          </a:p>
          <a:p>
            <a:pPr algn="ctr"/>
            <a:r>
              <a:rPr lang="en-US" dirty="0"/>
              <a:t>Life</a:t>
            </a:r>
          </a:p>
        </p:txBody>
      </p:sp>
    </p:spTree>
    <p:extLst>
      <p:ext uri="{BB962C8B-B14F-4D97-AF65-F5344CB8AC3E}">
        <p14:creationId xmlns:p14="http://schemas.microsoft.com/office/powerpoint/2010/main" val="41886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DBB9-8E71-614C-B416-BF9211363340}"/>
              </a:ext>
            </a:extLst>
          </p:cNvPr>
          <p:cNvSpPr>
            <a:spLocks noGrp="1"/>
          </p:cNvSpPr>
          <p:nvPr>
            <p:ph type="title"/>
          </p:nvPr>
        </p:nvSpPr>
        <p:spPr/>
        <p:txBody>
          <a:bodyPr/>
          <a:lstStyle/>
          <a:p>
            <a:pPr algn="ctr"/>
            <a:r>
              <a:rPr lang="en-US" dirty="0"/>
              <a:t>What Do We </a:t>
            </a:r>
            <a:r>
              <a:rPr lang="en-US" b="1" u="sng" dirty="0"/>
              <a:t>Know</a:t>
            </a:r>
            <a:r>
              <a:rPr lang="en-US" dirty="0"/>
              <a:t> Concerning:</a:t>
            </a:r>
          </a:p>
        </p:txBody>
      </p:sp>
      <p:sp>
        <p:nvSpPr>
          <p:cNvPr id="3" name="Content Placeholder 2">
            <a:extLst>
              <a:ext uri="{FF2B5EF4-FFF2-40B4-BE49-F238E27FC236}">
                <a16:creationId xmlns:a16="http://schemas.microsoft.com/office/drawing/2014/main" id="{BB73ACE7-CD15-DA42-B337-AA6D32CC9193}"/>
              </a:ext>
            </a:extLst>
          </p:cNvPr>
          <p:cNvSpPr>
            <a:spLocks noGrp="1"/>
          </p:cNvSpPr>
          <p:nvPr>
            <p:ph idx="1"/>
          </p:nvPr>
        </p:nvSpPr>
        <p:spPr/>
        <p:txBody>
          <a:bodyPr/>
          <a:lstStyle/>
          <a:p>
            <a:pPr fontAlgn="ctr"/>
            <a:r>
              <a:rPr lang="en-US" sz="3800" dirty="0"/>
              <a:t>God’s Character</a:t>
            </a:r>
          </a:p>
          <a:p>
            <a:pPr fontAlgn="ctr"/>
            <a:r>
              <a:rPr lang="en-US" sz="3800" dirty="0"/>
              <a:t>Jesus’ Coming</a:t>
            </a:r>
          </a:p>
          <a:p>
            <a:pPr fontAlgn="ctr"/>
            <a:r>
              <a:rPr lang="en-US" sz="3800" dirty="0"/>
              <a:t>Spirit’s Purpose</a:t>
            </a:r>
          </a:p>
          <a:p>
            <a:pPr fontAlgn="ctr"/>
            <a:r>
              <a:rPr lang="en-US" sz="3800" dirty="0"/>
              <a:t>Our Response</a:t>
            </a:r>
          </a:p>
          <a:p>
            <a:pPr lvl="2" fontAlgn="ctr"/>
            <a:endParaRPr lang="en-US" sz="2800" dirty="0"/>
          </a:p>
          <a:p>
            <a:pPr marL="0" indent="0">
              <a:buNone/>
            </a:pPr>
            <a:endParaRPr lang="en-US" dirty="0"/>
          </a:p>
        </p:txBody>
      </p:sp>
    </p:spTree>
    <p:extLst>
      <p:ext uri="{BB962C8B-B14F-4D97-AF65-F5344CB8AC3E}">
        <p14:creationId xmlns:p14="http://schemas.microsoft.com/office/powerpoint/2010/main" val="140988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CEA03-390C-D04F-866A-968C004A8D7F}"/>
              </a:ext>
            </a:extLst>
          </p:cNvPr>
          <p:cNvSpPr>
            <a:spLocks noGrp="1"/>
          </p:cNvSpPr>
          <p:nvPr>
            <p:ph type="title"/>
          </p:nvPr>
        </p:nvSpPr>
        <p:spPr/>
        <p:txBody>
          <a:bodyPr>
            <a:normAutofit fontScale="90000"/>
          </a:bodyPr>
          <a:lstStyle/>
          <a:p>
            <a:pPr algn="ctr"/>
            <a:br>
              <a:rPr lang="en-US" dirty="0"/>
            </a:br>
            <a:r>
              <a:rPr lang="en-US" b="1" dirty="0"/>
              <a:t>Jesus’ Coming</a:t>
            </a:r>
            <a:br>
              <a:rPr lang="en-US" b="1" dirty="0"/>
            </a:br>
            <a:endParaRPr lang="en-US" b="1" dirty="0"/>
          </a:p>
        </p:txBody>
      </p:sp>
      <p:sp>
        <p:nvSpPr>
          <p:cNvPr id="3" name="Content Placeholder 2">
            <a:extLst>
              <a:ext uri="{FF2B5EF4-FFF2-40B4-BE49-F238E27FC236}">
                <a16:creationId xmlns:a16="http://schemas.microsoft.com/office/drawing/2014/main" id="{617E20E3-90C5-D048-B520-8FDF5B7CF19D}"/>
              </a:ext>
            </a:extLst>
          </p:cNvPr>
          <p:cNvSpPr>
            <a:spLocks noGrp="1"/>
          </p:cNvSpPr>
          <p:nvPr>
            <p:ph idx="1"/>
          </p:nvPr>
        </p:nvSpPr>
        <p:spPr/>
        <p:txBody>
          <a:bodyPr/>
          <a:lstStyle/>
          <a:p>
            <a:pPr lvl="0"/>
            <a:r>
              <a:rPr lang="en-US" dirty="0"/>
              <a:t>How would you describe Jesus to a non-believer?</a:t>
            </a:r>
          </a:p>
          <a:p>
            <a:pPr lvl="1"/>
            <a:r>
              <a:rPr lang="en-US" sz="2800" dirty="0"/>
              <a:t>His origin.</a:t>
            </a:r>
          </a:p>
          <a:p>
            <a:pPr lvl="1"/>
            <a:r>
              <a:rPr lang="en-US" sz="2800" dirty="0"/>
              <a:t>His purpose.</a:t>
            </a:r>
          </a:p>
          <a:p>
            <a:pPr lvl="1"/>
            <a:r>
              <a:rPr lang="en-US" sz="2800" dirty="0"/>
              <a:t>His death.</a:t>
            </a:r>
          </a:p>
          <a:p>
            <a:pPr lvl="1"/>
            <a:r>
              <a:rPr lang="en-US" sz="2800" dirty="0"/>
              <a:t>His resurrection.</a:t>
            </a:r>
          </a:p>
          <a:p>
            <a:pPr lvl="1"/>
            <a:r>
              <a:rPr lang="en-US" sz="2800" dirty="0"/>
              <a:t>His presence.</a:t>
            </a:r>
          </a:p>
        </p:txBody>
      </p:sp>
    </p:spTree>
    <p:extLst>
      <p:ext uri="{BB962C8B-B14F-4D97-AF65-F5344CB8AC3E}">
        <p14:creationId xmlns:p14="http://schemas.microsoft.com/office/powerpoint/2010/main" val="115774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CEA03-390C-D04F-866A-968C004A8D7F}"/>
              </a:ext>
            </a:extLst>
          </p:cNvPr>
          <p:cNvSpPr>
            <a:spLocks noGrp="1"/>
          </p:cNvSpPr>
          <p:nvPr>
            <p:ph type="title"/>
          </p:nvPr>
        </p:nvSpPr>
        <p:spPr/>
        <p:txBody>
          <a:bodyPr>
            <a:normAutofit fontScale="90000"/>
          </a:bodyPr>
          <a:lstStyle/>
          <a:p>
            <a:pPr algn="ctr"/>
            <a:br>
              <a:rPr lang="en-US" dirty="0"/>
            </a:br>
            <a:r>
              <a:rPr lang="en-US" b="1" dirty="0"/>
              <a:t>Jesus’ Coming</a:t>
            </a:r>
            <a:br>
              <a:rPr lang="en-US" b="1" dirty="0"/>
            </a:br>
            <a:endParaRPr lang="en-US" b="1" dirty="0"/>
          </a:p>
        </p:txBody>
      </p:sp>
      <p:sp>
        <p:nvSpPr>
          <p:cNvPr id="3" name="Content Placeholder 2">
            <a:extLst>
              <a:ext uri="{FF2B5EF4-FFF2-40B4-BE49-F238E27FC236}">
                <a16:creationId xmlns:a16="http://schemas.microsoft.com/office/drawing/2014/main" id="{617E20E3-90C5-D048-B520-8FDF5B7CF19D}"/>
              </a:ext>
            </a:extLst>
          </p:cNvPr>
          <p:cNvSpPr>
            <a:spLocks noGrp="1"/>
          </p:cNvSpPr>
          <p:nvPr>
            <p:ph idx="1"/>
          </p:nvPr>
        </p:nvSpPr>
        <p:spPr/>
        <p:txBody>
          <a:bodyPr>
            <a:normAutofit/>
          </a:bodyPr>
          <a:lstStyle/>
          <a:p>
            <a:pPr marL="0" lvl="0" indent="0" algn="ctr">
              <a:buNone/>
            </a:pPr>
            <a:r>
              <a:rPr lang="en-US" sz="6000" dirty="0"/>
              <a:t>Light and Life</a:t>
            </a:r>
          </a:p>
        </p:txBody>
      </p:sp>
    </p:spTree>
    <p:extLst>
      <p:ext uri="{BB962C8B-B14F-4D97-AF65-F5344CB8AC3E}">
        <p14:creationId xmlns:p14="http://schemas.microsoft.com/office/powerpoint/2010/main" val="112763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F56B-7995-7C48-B403-4B36EAC44F9C}"/>
              </a:ext>
            </a:extLst>
          </p:cNvPr>
          <p:cNvSpPr>
            <a:spLocks noGrp="1"/>
          </p:cNvSpPr>
          <p:nvPr>
            <p:ph type="title"/>
          </p:nvPr>
        </p:nvSpPr>
        <p:spPr/>
        <p:txBody>
          <a:bodyPr>
            <a:normAutofit fontScale="90000"/>
          </a:bodyPr>
          <a:lstStyle/>
          <a:p>
            <a:pPr algn="ctr"/>
            <a:br>
              <a:rPr lang="en-US" dirty="0"/>
            </a:br>
            <a:r>
              <a:rPr lang="en-US" b="1" dirty="0"/>
              <a:t>Light and Life</a:t>
            </a:r>
            <a:br>
              <a:rPr lang="en-US" dirty="0"/>
            </a:br>
            <a:endParaRPr lang="en-US" dirty="0"/>
          </a:p>
        </p:txBody>
      </p:sp>
      <p:sp>
        <p:nvSpPr>
          <p:cNvPr id="3" name="Content Placeholder 2">
            <a:extLst>
              <a:ext uri="{FF2B5EF4-FFF2-40B4-BE49-F238E27FC236}">
                <a16:creationId xmlns:a16="http://schemas.microsoft.com/office/drawing/2014/main" id="{4A8B680F-D06F-F040-A9CF-FB1D828D1E3F}"/>
              </a:ext>
            </a:extLst>
          </p:cNvPr>
          <p:cNvSpPr>
            <a:spLocks noGrp="1"/>
          </p:cNvSpPr>
          <p:nvPr>
            <p:ph idx="1"/>
          </p:nvPr>
        </p:nvSpPr>
        <p:spPr/>
        <p:txBody>
          <a:bodyPr/>
          <a:lstStyle/>
          <a:p>
            <a:pPr marL="0" indent="0">
              <a:buNone/>
            </a:pPr>
            <a:r>
              <a:rPr lang="en-US" sz="3200" dirty="0"/>
              <a:t>God said, “Let there be light.” And there was light! God saw that the light was good, so God separated the light from the darkness.</a:t>
            </a:r>
          </a:p>
          <a:p>
            <a:pPr marL="0" indent="0" algn="r">
              <a:buNone/>
            </a:pPr>
            <a:r>
              <a:rPr lang="en-US" sz="3200" dirty="0"/>
              <a:t>Genesis 1:3-4 </a:t>
            </a:r>
          </a:p>
          <a:p>
            <a:endParaRPr lang="en-US" sz="3200" dirty="0"/>
          </a:p>
        </p:txBody>
      </p:sp>
    </p:spTree>
    <p:extLst>
      <p:ext uri="{BB962C8B-B14F-4D97-AF65-F5344CB8AC3E}">
        <p14:creationId xmlns:p14="http://schemas.microsoft.com/office/powerpoint/2010/main" val="125523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E873-1ED7-5849-A725-50167701C40F}"/>
              </a:ext>
            </a:extLst>
          </p:cNvPr>
          <p:cNvSpPr>
            <a:spLocks noGrp="1"/>
          </p:cNvSpPr>
          <p:nvPr>
            <p:ph type="title"/>
          </p:nvPr>
        </p:nvSpPr>
        <p:spPr/>
        <p:txBody>
          <a:bodyPr>
            <a:normAutofit fontScale="90000"/>
          </a:bodyPr>
          <a:lstStyle/>
          <a:p>
            <a:pPr algn="ctr"/>
            <a:br>
              <a:rPr lang="en-US" dirty="0"/>
            </a:br>
            <a:r>
              <a:rPr lang="en-US" b="1" dirty="0"/>
              <a:t>Light and Life</a:t>
            </a:r>
            <a:br>
              <a:rPr lang="en-US" dirty="0"/>
            </a:br>
            <a:endParaRPr lang="en-US" dirty="0"/>
          </a:p>
        </p:txBody>
      </p:sp>
      <p:sp>
        <p:nvSpPr>
          <p:cNvPr id="3" name="Content Placeholder 2">
            <a:extLst>
              <a:ext uri="{FF2B5EF4-FFF2-40B4-BE49-F238E27FC236}">
                <a16:creationId xmlns:a16="http://schemas.microsoft.com/office/drawing/2014/main" id="{C0EDD942-2BBB-1A44-A8D2-60F301F97A55}"/>
              </a:ext>
            </a:extLst>
          </p:cNvPr>
          <p:cNvSpPr>
            <a:spLocks noGrp="1"/>
          </p:cNvSpPr>
          <p:nvPr>
            <p:ph idx="1"/>
          </p:nvPr>
        </p:nvSpPr>
        <p:spPr/>
        <p:txBody>
          <a:bodyPr/>
          <a:lstStyle/>
          <a:p>
            <a:pPr marL="0" indent="0">
              <a:buNone/>
            </a:pPr>
            <a:r>
              <a:rPr lang="en-US" sz="3200" dirty="0"/>
              <a:t>In the beginning was the Word, and the Word was with God, and the Word was fully God. The Word was with God in the beginning. All things were created by him, and apart from him not one thing was created that has been created. In him was life, and the life was the light of mankind. And the light shines on in the darkness, but the darkness has not mastered it.</a:t>
            </a:r>
          </a:p>
          <a:p>
            <a:pPr marL="0" indent="0" algn="r">
              <a:buNone/>
            </a:pPr>
            <a:r>
              <a:rPr lang="en-US" sz="3200" dirty="0"/>
              <a:t>John 1:1-5</a:t>
            </a:r>
          </a:p>
          <a:p>
            <a:pPr marL="0" indent="0">
              <a:buNone/>
            </a:pPr>
            <a:endParaRPr lang="en-US" dirty="0"/>
          </a:p>
        </p:txBody>
      </p:sp>
    </p:spTree>
    <p:extLst>
      <p:ext uri="{BB962C8B-B14F-4D97-AF65-F5344CB8AC3E}">
        <p14:creationId xmlns:p14="http://schemas.microsoft.com/office/powerpoint/2010/main" val="429101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8982-92D7-3B40-8A16-1FE97E0DAF55}"/>
              </a:ext>
            </a:extLst>
          </p:cNvPr>
          <p:cNvSpPr>
            <a:spLocks noGrp="1"/>
          </p:cNvSpPr>
          <p:nvPr>
            <p:ph type="title"/>
          </p:nvPr>
        </p:nvSpPr>
        <p:spPr/>
        <p:txBody>
          <a:bodyPr>
            <a:normAutofit fontScale="90000"/>
          </a:bodyPr>
          <a:lstStyle/>
          <a:p>
            <a:pPr algn="ctr"/>
            <a:br>
              <a:rPr lang="en-US" dirty="0"/>
            </a:br>
            <a:r>
              <a:rPr lang="en-US" b="1" dirty="0"/>
              <a:t>Light and Life</a:t>
            </a:r>
            <a:br>
              <a:rPr lang="en-US" dirty="0"/>
            </a:br>
            <a:endParaRPr lang="en-US" dirty="0"/>
          </a:p>
        </p:txBody>
      </p:sp>
      <p:sp>
        <p:nvSpPr>
          <p:cNvPr id="3" name="Content Placeholder 2">
            <a:extLst>
              <a:ext uri="{FF2B5EF4-FFF2-40B4-BE49-F238E27FC236}">
                <a16:creationId xmlns:a16="http://schemas.microsoft.com/office/drawing/2014/main" id="{9B1A651D-FFD3-BF49-A84C-B14DE367B39F}"/>
              </a:ext>
            </a:extLst>
          </p:cNvPr>
          <p:cNvSpPr>
            <a:spLocks noGrp="1"/>
          </p:cNvSpPr>
          <p:nvPr>
            <p:ph idx="1"/>
          </p:nvPr>
        </p:nvSpPr>
        <p:spPr/>
        <p:txBody>
          <a:bodyPr>
            <a:normAutofit fontScale="92500" lnSpcReduction="10000"/>
          </a:bodyPr>
          <a:lstStyle/>
          <a:p>
            <a:pPr marL="0" indent="0">
              <a:buNone/>
            </a:pPr>
            <a:r>
              <a:rPr lang="en-US" dirty="0"/>
              <a:t>A man came, sent from God, whose name was John. He came as a witness to testify about the light, so that everyone might believe through him. He himself was not the light, but he came to testify about the light. The true light, who gives light to everyone, was coming into the world. He was in the world, and the world was created by him, but the world did not recognize him. He came to what was his own, but his own people did not receive him. But to all who have received him – those who believe in his name - he has given the right to become God’s children – children not born by human parents or by human desire or a husband’s decision, but by God. Now the Word became flesh and took up residence among us. We saw his glory – the glory of the one and only, full of grace and truth, who came from the Father.</a:t>
            </a:r>
          </a:p>
          <a:p>
            <a:pPr marL="0" indent="0" algn="r">
              <a:buNone/>
            </a:pPr>
            <a:r>
              <a:rPr lang="en-US" dirty="0"/>
              <a:t>John 1:6-14</a:t>
            </a:r>
          </a:p>
          <a:p>
            <a:endParaRPr lang="en-US" dirty="0"/>
          </a:p>
        </p:txBody>
      </p:sp>
    </p:spTree>
    <p:extLst>
      <p:ext uri="{BB962C8B-B14F-4D97-AF65-F5344CB8AC3E}">
        <p14:creationId xmlns:p14="http://schemas.microsoft.com/office/powerpoint/2010/main" val="417327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622E-8AA8-EB48-BAE3-8C2DDB8EB930}"/>
              </a:ext>
            </a:extLst>
          </p:cNvPr>
          <p:cNvSpPr>
            <a:spLocks noGrp="1"/>
          </p:cNvSpPr>
          <p:nvPr>
            <p:ph type="title"/>
          </p:nvPr>
        </p:nvSpPr>
        <p:spPr/>
        <p:txBody>
          <a:bodyPr>
            <a:normAutofit fontScale="90000"/>
          </a:bodyPr>
          <a:lstStyle/>
          <a:p>
            <a:pPr algn="ctr"/>
            <a:br>
              <a:rPr lang="en-US" dirty="0"/>
            </a:br>
            <a:r>
              <a:rPr lang="en-US" b="1" dirty="0"/>
              <a:t>Light and Life</a:t>
            </a:r>
            <a:br>
              <a:rPr lang="en-US" dirty="0"/>
            </a:br>
            <a:endParaRPr lang="en-US" dirty="0"/>
          </a:p>
        </p:txBody>
      </p:sp>
      <p:sp>
        <p:nvSpPr>
          <p:cNvPr id="3" name="Content Placeholder 2">
            <a:extLst>
              <a:ext uri="{FF2B5EF4-FFF2-40B4-BE49-F238E27FC236}">
                <a16:creationId xmlns:a16="http://schemas.microsoft.com/office/drawing/2014/main" id="{5E84BABF-B7F6-ED4F-9FF8-76B6CF2FF161}"/>
              </a:ext>
            </a:extLst>
          </p:cNvPr>
          <p:cNvSpPr>
            <a:spLocks noGrp="1"/>
          </p:cNvSpPr>
          <p:nvPr>
            <p:ph idx="1"/>
          </p:nvPr>
        </p:nvSpPr>
        <p:spPr/>
        <p:txBody>
          <a:bodyPr/>
          <a:lstStyle/>
          <a:p>
            <a:pPr lvl="0"/>
            <a:r>
              <a:rPr lang="en-US" dirty="0"/>
              <a:t>“Now this is the basis for judging: that the light has come into the world and people loved the darkness rather than the light, because their deeds were evil.” | John 3:19</a:t>
            </a:r>
          </a:p>
          <a:p>
            <a:pPr lvl="0"/>
            <a:r>
              <a:rPr lang="en-US" dirty="0"/>
              <a:t>Then Jesus spoke out again, “I am the light of the world. The one who follows Me will never walk in the darkness, but will have the light of life.” | John 8:12</a:t>
            </a:r>
          </a:p>
          <a:p>
            <a:pPr lvl="0"/>
            <a:r>
              <a:rPr lang="en-US" dirty="0"/>
              <a:t>“While you have the light, believe in the light, so that you may become sons of light.” | John 12:36</a:t>
            </a:r>
          </a:p>
        </p:txBody>
      </p:sp>
    </p:spTree>
    <p:extLst>
      <p:ext uri="{BB962C8B-B14F-4D97-AF65-F5344CB8AC3E}">
        <p14:creationId xmlns:p14="http://schemas.microsoft.com/office/powerpoint/2010/main" val="105890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60570</TotalTime>
  <Words>1082</Words>
  <Application>Microsoft Macintosh PowerPoint</Application>
  <PresentationFormat>Widescreen</PresentationFormat>
  <Paragraphs>200</Paragraphs>
  <Slides>26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“LIFE” AFTER “LIFE AFTER DEATH”</vt:lpstr>
      <vt:lpstr>RESURRECTION</vt:lpstr>
      <vt:lpstr>What Do We Know Concerning:</vt:lpstr>
      <vt:lpstr> Jesus’ Coming </vt:lpstr>
      <vt:lpstr> Jesus’ Coming </vt:lpstr>
      <vt:lpstr> Light and Life </vt:lpstr>
      <vt:lpstr> Light and Life </vt:lpstr>
      <vt:lpstr> Light and Life </vt:lpstr>
      <vt:lpstr> Light and Life </vt:lpstr>
      <vt:lpstr> God’s Representation </vt:lpstr>
      <vt:lpstr> Freedom </vt:lpstr>
      <vt:lpstr> Holy Spirit’s Purpose </vt:lpstr>
      <vt:lpstr> Romans 8 </vt:lpstr>
      <vt:lpstr> 2 Corinthians 3:7-18 </vt:lpstr>
      <vt:lpstr> John 3:1-15 </vt:lpstr>
      <vt:lpstr>Our Response</vt:lpstr>
      <vt:lpstr>OVERWHELMED</vt:lpstr>
      <vt:lpstr>Sum It All Up</vt:lpstr>
      <vt:lpstr>THE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159</cp:revision>
  <dcterms:created xsi:type="dcterms:W3CDTF">2019-06-01T02:06:24Z</dcterms:created>
  <dcterms:modified xsi:type="dcterms:W3CDTF">2023-07-08T23:31:59Z</dcterms:modified>
</cp:coreProperties>
</file>